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2728"/>
    <a:srgbClr val="A31D1D"/>
    <a:srgbClr val="0C75AE"/>
    <a:srgbClr val="2C3038"/>
    <a:srgbClr val="272F3D"/>
    <a:srgbClr val="222222"/>
    <a:srgbClr val="B3EDFF"/>
    <a:srgbClr val="E1F8FF"/>
    <a:srgbClr val="D7FEB4"/>
    <a:srgbClr val="FF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088" autoAdjust="0"/>
    <p:restoredTop sz="94660"/>
  </p:normalViewPr>
  <p:slideViewPr>
    <p:cSldViewPr snapToGrid="0">
      <p:cViewPr>
        <p:scale>
          <a:sx n="135" d="100"/>
          <a:sy n="135" d="100"/>
        </p:scale>
        <p:origin x="1688" y="-2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smtClean="0"/>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smtClean="0"/>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smtClean="0"/>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smtClean="0"/>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smtClean="0"/>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smtClean="0"/>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2/5/16</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tiff"/><Relationship Id="rId10" Type="http://schemas.openxmlformats.org/officeDocument/2006/relationships/image" Target="../media/image9.gif"/><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 name="Rectangle 160"/>
          <p:cNvSpPr/>
          <p:nvPr/>
        </p:nvSpPr>
        <p:spPr>
          <a:xfrm rot="5400000">
            <a:off x="-3710570" y="3889042"/>
            <a:ext cx="10688640" cy="2910545"/>
          </a:xfrm>
          <a:prstGeom prst="rect">
            <a:avLst/>
          </a:prstGeom>
          <a:solidFill>
            <a:srgbClr val="9F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Box 6"/>
          <p:cNvSpPr txBox="1"/>
          <p:nvPr/>
        </p:nvSpPr>
        <p:spPr>
          <a:xfrm>
            <a:off x="3402286" y="204740"/>
            <a:ext cx="3916353" cy="623248"/>
          </a:xfrm>
          <a:prstGeom prst="rect">
            <a:avLst/>
          </a:prstGeom>
          <a:noFill/>
          <a:ln w="3175">
            <a:noFill/>
          </a:ln>
        </p:spPr>
        <p:txBody>
          <a:bodyPr wrap="square" rtlCol="0">
            <a:spAutoFit/>
          </a:bodyPr>
          <a:lstStyle/>
          <a:p>
            <a:r>
              <a:rPr lang="en-US" sz="2400" b="1" dirty="0" smtClean="0">
                <a:solidFill>
                  <a:srgbClr val="9F2728"/>
                </a:solidFill>
                <a:latin typeface="Arial" panose="020B0604020202020204" pitchFamily="34" charset="0"/>
                <a:cs typeface="Arial" panose="020B0604020202020204" pitchFamily="34" charset="0"/>
              </a:rPr>
              <a:t>BRUNO SOLI</a:t>
            </a:r>
          </a:p>
          <a:p>
            <a:r>
              <a:rPr lang="en-US" sz="1050" b="1" dirty="0" smtClean="0">
                <a:solidFill>
                  <a:schemeClr val="tx1">
                    <a:lumMod val="65000"/>
                    <a:lumOff val="35000"/>
                  </a:schemeClr>
                </a:solidFill>
                <a:latin typeface="Arial" panose="020B0604020202020204" pitchFamily="34" charset="0"/>
                <a:cs typeface="Arial" panose="020B0604020202020204" pitchFamily="34" charset="0"/>
              </a:rPr>
              <a:t>TITRE DU POSTE</a:t>
            </a:r>
            <a:endParaRPr lang="en-US" sz="105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TextBox 7"/>
          <p:cNvSpPr txBox="1"/>
          <p:nvPr/>
        </p:nvSpPr>
        <p:spPr>
          <a:xfrm>
            <a:off x="299158" y="7662462"/>
            <a:ext cx="2666795" cy="2677656"/>
          </a:xfrm>
          <a:prstGeom prst="rect">
            <a:avLst/>
          </a:prstGeom>
          <a:noFill/>
          <a:ln w="3175">
            <a:noFill/>
          </a:ln>
        </p:spPr>
        <p:txBody>
          <a:bodyPr wrap="square" rtlCol="0">
            <a:spAutoFit/>
          </a:bodyPr>
          <a:lstStyle/>
          <a:p>
            <a:pPr algn="ctr">
              <a:lnSpc>
                <a:spcPct val="200000"/>
              </a:lnSpc>
            </a:pPr>
            <a:r>
              <a:rPr lang="en-US" b="1" kern="100" spc="100" smtClean="0">
                <a:solidFill>
                  <a:schemeClr val="bg1"/>
                </a:solidFill>
                <a:latin typeface="Arial" panose="020B0604020202020204" pitchFamily="34" charset="0"/>
                <a:cs typeface="Arial" panose="020B0604020202020204" pitchFamily="34" charset="0"/>
              </a:rPr>
              <a:t>CONTACTEZ-MOI</a:t>
            </a:r>
            <a:endParaRPr lang="en-US" b="1" kern="100" spc="100" dirty="0" smtClean="0">
              <a:solidFill>
                <a:schemeClr val="bg1"/>
              </a:solidFill>
              <a:latin typeface="Arial" panose="020B0604020202020204" pitchFamily="34" charset="0"/>
              <a:cs typeface="Arial" panose="020B0604020202020204" pitchFamily="34" charset="0"/>
            </a:endParaRPr>
          </a:p>
          <a:p>
            <a:pPr algn="ctr">
              <a:lnSpc>
                <a:spcPct val="200000"/>
              </a:lnSpc>
            </a:pPr>
            <a:endParaRPr lang="en-US" sz="500" kern="100" spc="100" dirty="0" smtClean="0">
              <a:solidFill>
                <a:schemeClr val="bg1"/>
              </a:solidFill>
              <a:latin typeface="Arial" panose="020B0604020202020204" pitchFamily="34" charset="0"/>
              <a:cs typeface="Arial" panose="020B0604020202020204" pitchFamily="34" charset="0"/>
            </a:endParaRPr>
          </a:p>
          <a:p>
            <a:pPr algn="ctr">
              <a:lnSpc>
                <a:spcPct val="300000"/>
              </a:lnSpc>
            </a:pPr>
            <a:r>
              <a:rPr lang="en-US" sz="1000" dirty="0" smtClean="0">
                <a:solidFill>
                  <a:schemeClr val="bg1"/>
                </a:solidFill>
                <a:latin typeface="Arial" panose="020B0604020202020204" pitchFamily="34" charset="0"/>
                <a:cs typeface="Arial" panose="020B0604020202020204" pitchFamily="34" charset="0"/>
              </a:rPr>
              <a:t>12 rue de la </a:t>
            </a:r>
            <a:r>
              <a:rPr lang="en-US" sz="1000" dirty="0" err="1" smtClean="0">
                <a:solidFill>
                  <a:schemeClr val="bg1"/>
                </a:solidFill>
                <a:latin typeface="Arial" panose="020B0604020202020204" pitchFamily="34" charset="0"/>
                <a:cs typeface="Arial" panose="020B0604020202020204" pitchFamily="34" charset="0"/>
              </a:rPr>
              <a:t>Réussite</a:t>
            </a:r>
            <a:r>
              <a:rPr lang="en-US" sz="1000" dirty="0" smtClean="0">
                <a:solidFill>
                  <a:schemeClr val="bg1"/>
                </a:solidFill>
                <a:latin typeface="Arial" panose="020B0604020202020204" pitchFamily="34" charset="0"/>
                <a:cs typeface="Arial" panose="020B0604020202020204" pitchFamily="34" charset="0"/>
              </a:rPr>
              <a:t> 75012 Paris</a:t>
            </a:r>
          </a:p>
          <a:p>
            <a:pPr algn="ctr">
              <a:lnSpc>
                <a:spcPct val="300000"/>
              </a:lnSpc>
            </a:pPr>
            <a:r>
              <a:rPr lang="en-US" sz="1000" b="1" dirty="0" smtClean="0">
                <a:solidFill>
                  <a:schemeClr val="bg1"/>
                </a:solidFill>
                <a:latin typeface="Arial" panose="020B0604020202020204" pitchFamily="34" charset="0"/>
                <a:cs typeface="Arial" panose="020B0604020202020204" pitchFamily="34" charset="0"/>
              </a:rPr>
              <a:t>01 02 03 04 05</a:t>
            </a:r>
          </a:p>
          <a:p>
            <a:pPr algn="ctr">
              <a:lnSpc>
                <a:spcPct val="300000"/>
              </a:lnSpc>
            </a:pPr>
            <a:r>
              <a:rPr lang="en-US" sz="1000" dirty="0" err="1" smtClean="0">
                <a:solidFill>
                  <a:schemeClr val="bg1"/>
                </a:solidFill>
                <a:latin typeface="Arial" panose="020B0604020202020204" pitchFamily="34" charset="0"/>
                <a:cs typeface="Arial" panose="020B0604020202020204" pitchFamily="34" charset="0"/>
              </a:rPr>
              <a:t>mail@mail.com</a:t>
            </a:r>
            <a:endParaRPr lang="en-US" sz="500" dirty="0">
              <a:solidFill>
                <a:schemeClr val="bg1"/>
              </a:solidFill>
              <a:latin typeface="Arial" panose="020B0604020202020204" pitchFamily="34" charset="0"/>
              <a:cs typeface="Arial" panose="020B0604020202020204" pitchFamily="34" charset="0"/>
            </a:endParaRPr>
          </a:p>
          <a:p>
            <a:pPr algn="ctr">
              <a:lnSpc>
                <a:spcPct val="300000"/>
              </a:lnSpc>
            </a:pPr>
            <a:r>
              <a:rPr lang="en-US" sz="1000" dirty="0" err="1" smtClean="0">
                <a:solidFill>
                  <a:schemeClr val="bg1"/>
                </a:solidFill>
                <a:latin typeface="Arial" panose="020B0604020202020204" pitchFamily="34" charset="0"/>
                <a:cs typeface="Arial" panose="020B0604020202020204" pitchFamily="34" charset="0"/>
              </a:rPr>
              <a:t>www.monsite.com</a:t>
            </a:r>
            <a:endParaRPr lang="en-US" sz="1000" dirty="0">
              <a:solidFill>
                <a:schemeClr val="bg1"/>
              </a:solidFill>
              <a:latin typeface="Arial" panose="020B0604020202020204" pitchFamily="34" charset="0"/>
              <a:cs typeface="Arial" panose="020B0604020202020204" pitchFamily="34" charset="0"/>
            </a:endParaRPr>
          </a:p>
        </p:txBody>
      </p:sp>
      <p:sp>
        <p:nvSpPr>
          <p:cNvPr id="203" name="TextBox 202"/>
          <p:cNvSpPr txBox="1"/>
          <p:nvPr/>
        </p:nvSpPr>
        <p:spPr>
          <a:xfrm>
            <a:off x="301548" y="2624724"/>
            <a:ext cx="2664405" cy="2077492"/>
          </a:xfrm>
          <a:prstGeom prst="rect">
            <a:avLst/>
          </a:prstGeom>
          <a:noFill/>
        </p:spPr>
        <p:txBody>
          <a:bodyPr wrap="square" rtlCol="0">
            <a:spAutoFit/>
          </a:bodyPr>
          <a:lstStyle/>
          <a:p>
            <a:pPr algn="ctr"/>
            <a:r>
              <a:rPr lang="en-US" b="1" dirty="0" smtClean="0">
                <a:solidFill>
                  <a:schemeClr val="bg1"/>
                </a:solidFill>
                <a:latin typeface="Arial" panose="020B0604020202020204" pitchFamily="34" charset="0"/>
                <a:cs typeface="Arial" panose="020B0604020202020204" pitchFamily="34" charset="0"/>
              </a:rPr>
              <a:t>PROFILE</a:t>
            </a:r>
          </a:p>
          <a:p>
            <a:pPr algn="ctr"/>
            <a:endParaRPr lang="en-US" sz="1100" b="1" dirty="0" smtClean="0">
              <a:solidFill>
                <a:schemeClr val="bg1"/>
              </a:solidFill>
              <a:latin typeface="Arial" panose="020B0604020202020204" pitchFamily="34" charset="0"/>
              <a:cs typeface="Arial" panose="020B0604020202020204" pitchFamily="34" charset="0"/>
            </a:endParaRPr>
          </a:p>
          <a:p>
            <a:pPr algn="ctr"/>
            <a:r>
              <a:rPr lang="en-US" sz="1000" dirty="0" err="1">
                <a:solidFill>
                  <a:schemeClr val="bg1"/>
                </a:solidFill>
                <a:latin typeface="Arial" panose="020B0604020202020204" pitchFamily="34" charset="0"/>
                <a:cs typeface="Arial" panose="020B0604020202020204" pitchFamily="34" charset="0"/>
              </a:rPr>
              <a:t>Décrivez</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en</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quelques</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lignes</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votre</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parcours</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professionnel</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vos</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compétences</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clés</a:t>
            </a:r>
            <a:r>
              <a:rPr lang="en-US" sz="1000" dirty="0">
                <a:solidFill>
                  <a:schemeClr val="bg1"/>
                </a:solidFill>
                <a:latin typeface="Arial" panose="020B0604020202020204" pitchFamily="34" charset="0"/>
                <a:cs typeface="Arial" panose="020B0604020202020204" pitchFamily="34" charset="0"/>
              </a:rPr>
              <a:t> pour le poste et </a:t>
            </a:r>
            <a:r>
              <a:rPr lang="en-US" sz="1000" dirty="0" err="1">
                <a:solidFill>
                  <a:schemeClr val="bg1"/>
                </a:solidFill>
                <a:latin typeface="Arial" panose="020B0604020202020204" pitchFamily="34" charset="0"/>
                <a:cs typeface="Arial" panose="020B0604020202020204" pitchFamily="34" charset="0"/>
              </a:rPr>
              <a:t>vos</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objectifs</a:t>
            </a:r>
            <a:r>
              <a:rPr lang="en-US" sz="1000" dirty="0">
                <a:solidFill>
                  <a:schemeClr val="bg1"/>
                </a:solidFill>
                <a:latin typeface="Arial" panose="020B0604020202020204" pitchFamily="34" charset="0"/>
                <a:cs typeface="Arial" panose="020B0604020202020204" pitchFamily="34" charset="0"/>
              </a:rPr>
              <a:t> de </a:t>
            </a:r>
            <a:r>
              <a:rPr lang="en-US" sz="1000" dirty="0" err="1">
                <a:solidFill>
                  <a:schemeClr val="bg1"/>
                </a:solidFill>
                <a:latin typeface="Arial" panose="020B0604020202020204" pitchFamily="34" charset="0"/>
                <a:cs typeface="Arial" panose="020B0604020202020204" pitchFamily="34" charset="0"/>
              </a:rPr>
              <a:t>carrière</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Ceci</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est</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en</a:t>
            </a:r>
            <a:r>
              <a:rPr lang="en-US" sz="1000" dirty="0">
                <a:solidFill>
                  <a:schemeClr val="bg1"/>
                </a:solidFill>
                <a:latin typeface="Arial" panose="020B0604020202020204" pitchFamily="34" charset="0"/>
                <a:cs typeface="Arial" panose="020B0604020202020204" pitchFamily="34" charset="0"/>
              </a:rPr>
              <a:t> fait </a:t>
            </a:r>
            <a:r>
              <a:rPr lang="en-US" sz="1000" dirty="0" err="1">
                <a:solidFill>
                  <a:schemeClr val="bg1"/>
                </a:solidFill>
                <a:latin typeface="Arial" panose="020B0604020202020204" pitchFamily="34" charset="0"/>
                <a:cs typeface="Arial" panose="020B0604020202020204" pitchFamily="34" charset="0"/>
              </a:rPr>
              <a:t>une</a:t>
            </a:r>
            <a:r>
              <a:rPr lang="en-US" sz="1000" dirty="0">
                <a:solidFill>
                  <a:schemeClr val="bg1"/>
                </a:solidFill>
                <a:latin typeface="Arial" panose="020B0604020202020204" pitchFamily="34" charset="0"/>
                <a:cs typeface="Arial" panose="020B0604020202020204" pitchFamily="34" charset="0"/>
              </a:rPr>
              <a:t> introduction </a:t>
            </a:r>
            <a:r>
              <a:rPr lang="en-US" sz="1000" dirty="0" err="1">
                <a:solidFill>
                  <a:schemeClr val="bg1"/>
                </a:solidFill>
                <a:latin typeface="Arial" panose="020B0604020202020204" pitchFamily="34" charset="0"/>
                <a:cs typeface="Arial" panose="020B0604020202020204" pitchFamily="34" charset="0"/>
              </a:rPr>
              <a:t>à</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votre</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lettre</a:t>
            </a:r>
            <a:r>
              <a:rPr lang="en-US" sz="1000" dirty="0">
                <a:solidFill>
                  <a:schemeClr val="bg1"/>
                </a:solidFill>
                <a:latin typeface="Arial" panose="020B0604020202020204" pitchFamily="34" charset="0"/>
                <a:cs typeface="Arial" panose="020B0604020202020204" pitchFamily="34" charset="0"/>
              </a:rPr>
              <a:t> de motivation. </a:t>
            </a:r>
            <a:r>
              <a:rPr lang="en-US" sz="1000" dirty="0" err="1">
                <a:solidFill>
                  <a:schemeClr val="bg1"/>
                </a:solidFill>
                <a:latin typeface="Arial" panose="020B0604020202020204" pitchFamily="34" charset="0"/>
                <a:cs typeface="Arial" panose="020B0604020202020204" pitchFamily="34" charset="0"/>
              </a:rPr>
              <a:t>Vous</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pouvez</a:t>
            </a:r>
            <a:r>
              <a:rPr lang="en-US" sz="1000" dirty="0">
                <a:solidFill>
                  <a:schemeClr val="bg1"/>
                </a:solidFill>
                <a:latin typeface="Arial" panose="020B0604020202020204" pitchFamily="34" charset="0"/>
                <a:cs typeface="Arial" panose="020B0604020202020204" pitchFamily="34" charset="0"/>
              </a:rPr>
              <a:t> les </a:t>
            </a:r>
            <a:r>
              <a:rPr lang="en-US" sz="1000" dirty="0" err="1">
                <a:solidFill>
                  <a:schemeClr val="bg1"/>
                </a:solidFill>
                <a:latin typeface="Arial" panose="020B0604020202020204" pitchFamily="34" charset="0"/>
                <a:cs typeface="Arial" panose="020B0604020202020204" pitchFamily="34" charset="0"/>
              </a:rPr>
              <a:t>présenter</a:t>
            </a:r>
            <a:r>
              <a:rPr lang="en-US" sz="1000" dirty="0">
                <a:solidFill>
                  <a:schemeClr val="bg1"/>
                </a:solidFill>
                <a:latin typeface="Arial" panose="020B0604020202020204" pitchFamily="34" charset="0"/>
                <a:cs typeface="Arial" panose="020B0604020202020204" pitchFamily="34" charset="0"/>
              </a:rPr>
              <a:t> sous </a:t>
            </a:r>
            <a:r>
              <a:rPr lang="en-US" sz="1000" dirty="0" err="1">
                <a:solidFill>
                  <a:schemeClr val="bg1"/>
                </a:solidFill>
                <a:latin typeface="Arial" panose="020B0604020202020204" pitchFamily="34" charset="0"/>
                <a:cs typeface="Arial" panose="020B0604020202020204" pitchFamily="34" charset="0"/>
              </a:rPr>
              <a:t>forme</a:t>
            </a:r>
            <a:r>
              <a:rPr lang="en-US" sz="1000" dirty="0">
                <a:solidFill>
                  <a:schemeClr val="bg1"/>
                </a:solidFill>
                <a:latin typeface="Arial" panose="020B0604020202020204" pitchFamily="34" charset="0"/>
                <a:cs typeface="Arial" panose="020B0604020202020204" pitchFamily="34" charset="0"/>
              </a:rPr>
              <a:t> de </a:t>
            </a:r>
            <a:r>
              <a:rPr lang="en-US" sz="1000" dirty="0" err="1">
                <a:solidFill>
                  <a:schemeClr val="bg1"/>
                </a:solidFill>
                <a:latin typeface="Arial" panose="020B0604020202020204" pitchFamily="34" charset="0"/>
                <a:cs typeface="Arial" panose="020B0604020202020204" pitchFamily="34" charset="0"/>
              </a:rPr>
              <a:t>puces</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ou</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en</a:t>
            </a:r>
            <a:r>
              <a:rPr lang="en-US" sz="1000" dirty="0">
                <a:solidFill>
                  <a:schemeClr val="bg1"/>
                </a:solidFill>
                <a:latin typeface="Arial" panose="020B0604020202020204" pitchFamily="34" charset="0"/>
                <a:cs typeface="Arial" panose="020B0604020202020204" pitchFamily="34" charset="0"/>
              </a:rPr>
              <a:t> </a:t>
            </a:r>
            <a:r>
              <a:rPr lang="en-US" sz="1000" dirty="0" err="1">
                <a:solidFill>
                  <a:schemeClr val="bg1"/>
                </a:solidFill>
                <a:latin typeface="Arial" panose="020B0604020202020204" pitchFamily="34" charset="0"/>
                <a:cs typeface="Arial" panose="020B0604020202020204" pitchFamily="34" charset="0"/>
              </a:rPr>
              <a:t>texte</a:t>
            </a:r>
            <a:r>
              <a:rPr lang="en-US" sz="1000" dirty="0">
                <a:solidFill>
                  <a:schemeClr val="bg1"/>
                </a:solidFill>
                <a:latin typeface="Arial" panose="020B0604020202020204" pitchFamily="34" charset="0"/>
                <a:cs typeface="Arial" panose="020B0604020202020204" pitchFamily="34" charset="0"/>
              </a:rPr>
              <a:t> plain. </a:t>
            </a:r>
          </a:p>
          <a:p>
            <a:pPr algn="ctr"/>
            <a:endParaRPr lang="en-US" sz="1000" dirty="0">
              <a:solidFill>
                <a:schemeClr val="bg1"/>
              </a:solidFill>
              <a:latin typeface="Arial" panose="020B0604020202020204" pitchFamily="34" charset="0"/>
              <a:cs typeface="Arial" panose="020B0604020202020204" pitchFamily="34" charset="0"/>
            </a:endParaRPr>
          </a:p>
          <a:p>
            <a:pPr algn="ctr"/>
            <a:r>
              <a:rPr lang="en-US" sz="1000" dirty="0" smtClean="0">
                <a:solidFill>
                  <a:schemeClr val="bg1"/>
                </a:solidFill>
                <a:latin typeface="Arial" panose="020B0604020202020204" pitchFamily="34" charset="0"/>
                <a:cs typeface="Arial" panose="020B0604020202020204" pitchFamily="34" charset="0"/>
              </a:rPr>
              <a:t>Lorem ipsum dolor sit amet, consectetur adipiscing elit. In faucibus aliquet faucibus. Aenean dapibus justo diam, </a:t>
            </a:r>
            <a:endParaRPr lang="en-US" sz="1000" dirty="0">
              <a:solidFill>
                <a:schemeClr val="bg1"/>
              </a:solidFill>
              <a:latin typeface="Arial" panose="020B0604020202020204" pitchFamily="34" charset="0"/>
              <a:cs typeface="Arial" panose="020B0604020202020204" pitchFamily="34" charset="0"/>
            </a:endParaRPr>
          </a:p>
        </p:txBody>
      </p:sp>
      <p:cxnSp>
        <p:nvCxnSpPr>
          <p:cNvPr id="223" name="Straight Connector 222"/>
          <p:cNvCxnSpPr/>
          <p:nvPr/>
        </p:nvCxnSpPr>
        <p:spPr>
          <a:xfrm>
            <a:off x="616309" y="5043227"/>
            <a:ext cx="2034883" cy="0"/>
          </a:xfrm>
          <a:prstGeom prst="line">
            <a:avLst/>
          </a:prstGeom>
          <a:ln w="3175">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rot="5400000">
            <a:off x="-2132958" y="5288174"/>
            <a:ext cx="10688640" cy="112279"/>
          </a:xfrm>
          <a:prstGeom prst="rect">
            <a:avLst/>
          </a:prstGeom>
          <a:solidFill>
            <a:srgbClr val="9F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8" name="Rectangle 67"/>
          <p:cNvSpPr/>
          <p:nvPr/>
        </p:nvSpPr>
        <p:spPr>
          <a:xfrm rot="5400000">
            <a:off x="-5288181" y="5288175"/>
            <a:ext cx="10688640" cy="112279"/>
          </a:xfrm>
          <a:prstGeom prst="rect">
            <a:avLst/>
          </a:prstGeom>
          <a:solidFill>
            <a:srgbClr val="9F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4" name="TextBox 73"/>
          <p:cNvSpPr txBox="1"/>
          <p:nvPr/>
        </p:nvSpPr>
        <p:spPr>
          <a:xfrm>
            <a:off x="299158" y="5040142"/>
            <a:ext cx="2666795" cy="2492990"/>
          </a:xfrm>
          <a:prstGeom prst="rect">
            <a:avLst/>
          </a:prstGeom>
          <a:noFill/>
        </p:spPr>
        <p:txBody>
          <a:bodyPr wrap="square" rtlCol="0">
            <a:spAutoFit/>
          </a:bodyPr>
          <a:lstStyle/>
          <a:p>
            <a:pPr algn="ctr">
              <a:lnSpc>
                <a:spcPct val="200000"/>
              </a:lnSpc>
            </a:pPr>
            <a:r>
              <a:rPr lang="en-US" b="1" dirty="0" smtClean="0">
                <a:solidFill>
                  <a:schemeClr val="bg1"/>
                </a:solidFill>
                <a:latin typeface="Arial" panose="020B0604020202020204" pitchFamily="34" charset="0"/>
                <a:cs typeface="Arial" panose="020B0604020202020204" pitchFamily="34" charset="0"/>
              </a:rPr>
              <a:t>SUIVEZ-MOI</a:t>
            </a:r>
            <a:endParaRPr lang="en-US" b="1" kern="100" spc="100" dirty="0">
              <a:solidFill>
                <a:schemeClr val="bg1"/>
              </a:solidFill>
              <a:latin typeface="Arial" panose="020B0604020202020204" pitchFamily="34" charset="0"/>
              <a:cs typeface="Arial" panose="020B0604020202020204" pitchFamily="34" charset="0"/>
            </a:endParaRPr>
          </a:p>
          <a:p>
            <a:pPr algn="ctr">
              <a:lnSpc>
                <a:spcPct val="200000"/>
              </a:lnSpc>
            </a:pPr>
            <a:endParaRPr lang="en-US" sz="1000" dirty="0" smtClean="0">
              <a:solidFill>
                <a:schemeClr val="bg1"/>
              </a:solidFill>
              <a:latin typeface="Arial" panose="020B0604020202020204" pitchFamily="34" charset="0"/>
              <a:cs typeface="Arial" panose="020B0604020202020204" pitchFamily="34" charset="0"/>
            </a:endParaRPr>
          </a:p>
          <a:p>
            <a:pPr algn="ctr">
              <a:lnSpc>
                <a:spcPct val="200000"/>
              </a:lnSpc>
            </a:pPr>
            <a:r>
              <a:rPr lang="en-US" sz="1000" dirty="0" err="1" smtClean="0">
                <a:solidFill>
                  <a:schemeClr val="bg1"/>
                </a:solidFill>
                <a:latin typeface="Arial" panose="020B0604020202020204" pitchFamily="34" charset="0"/>
                <a:cs typeface="Arial" panose="020B0604020202020204" pitchFamily="34" charset="0"/>
              </a:rPr>
              <a:t>facebook.com</a:t>
            </a:r>
            <a:r>
              <a:rPr lang="en-US" sz="1000" dirty="0" smtClean="0">
                <a:solidFill>
                  <a:schemeClr val="bg1"/>
                </a:solidFill>
                <a:latin typeface="Arial" panose="020B0604020202020204" pitchFamily="34" charset="0"/>
                <a:cs typeface="Arial" panose="020B0604020202020204" pitchFamily="34" charset="0"/>
              </a:rPr>
              <a:t>/</a:t>
            </a:r>
            <a:r>
              <a:rPr lang="en-US" sz="1000" dirty="0" err="1" smtClean="0">
                <a:solidFill>
                  <a:schemeClr val="bg1"/>
                </a:solidFill>
                <a:latin typeface="Arial" panose="020B0604020202020204" pitchFamily="34" charset="0"/>
                <a:cs typeface="Arial" panose="020B0604020202020204" pitchFamily="34" charset="0"/>
              </a:rPr>
              <a:t>moncompte</a:t>
            </a:r>
            <a:endParaRPr lang="en-US" sz="1000" dirty="0" smtClean="0">
              <a:solidFill>
                <a:schemeClr val="bg1"/>
              </a:solidFill>
              <a:latin typeface="Arial" panose="020B0604020202020204" pitchFamily="34" charset="0"/>
              <a:cs typeface="Arial" panose="020B0604020202020204" pitchFamily="34" charset="0"/>
            </a:endParaRPr>
          </a:p>
          <a:p>
            <a:pPr algn="ctr">
              <a:lnSpc>
                <a:spcPct val="200000"/>
              </a:lnSpc>
            </a:pPr>
            <a:endParaRPr lang="en-US" sz="1000" dirty="0" smtClean="0">
              <a:solidFill>
                <a:schemeClr val="bg1"/>
              </a:solidFill>
              <a:latin typeface="Arial" panose="020B0604020202020204" pitchFamily="34" charset="0"/>
              <a:cs typeface="Arial" panose="020B0604020202020204" pitchFamily="34" charset="0"/>
            </a:endParaRPr>
          </a:p>
          <a:p>
            <a:pPr algn="ctr">
              <a:lnSpc>
                <a:spcPct val="200000"/>
              </a:lnSpc>
            </a:pPr>
            <a:r>
              <a:rPr lang="en-US" sz="1000" dirty="0" err="1" smtClean="0">
                <a:solidFill>
                  <a:schemeClr val="bg1"/>
                </a:solidFill>
                <a:latin typeface="Arial" panose="020B0604020202020204" pitchFamily="34" charset="0"/>
                <a:cs typeface="Arial" panose="020B0604020202020204" pitchFamily="34" charset="0"/>
              </a:rPr>
              <a:t>twitter.com</a:t>
            </a:r>
            <a:r>
              <a:rPr lang="en-US" sz="1000" dirty="0" smtClean="0">
                <a:solidFill>
                  <a:schemeClr val="bg1"/>
                </a:solidFill>
                <a:latin typeface="Arial" panose="020B0604020202020204" pitchFamily="34" charset="0"/>
                <a:cs typeface="Arial" panose="020B0604020202020204" pitchFamily="34" charset="0"/>
              </a:rPr>
              <a:t>/#</a:t>
            </a:r>
            <a:r>
              <a:rPr lang="en-US" sz="1000" dirty="0" err="1" smtClean="0">
                <a:solidFill>
                  <a:schemeClr val="bg1"/>
                </a:solidFill>
                <a:latin typeface="Arial" panose="020B0604020202020204" pitchFamily="34" charset="0"/>
                <a:cs typeface="Arial" panose="020B0604020202020204" pitchFamily="34" charset="0"/>
              </a:rPr>
              <a:t>moncompte</a:t>
            </a:r>
            <a:endParaRPr lang="en-US" sz="1000" dirty="0" smtClean="0">
              <a:solidFill>
                <a:schemeClr val="bg1"/>
              </a:solidFill>
              <a:latin typeface="Arial" panose="020B0604020202020204" pitchFamily="34" charset="0"/>
              <a:cs typeface="Arial" panose="020B0604020202020204" pitchFamily="34" charset="0"/>
            </a:endParaRPr>
          </a:p>
          <a:p>
            <a:pPr algn="ctr">
              <a:lnSpc>
                <a:spcPct val="200000"/>
              </a:lnSpc>
            </a:pPr>
            <a:endParaRPr lang="en-US" sz="1000" dirty="0" smtClean="0">
              <a:solidFill>
                <a:schemeClr val="bg1"/>
              </a:solidFill>
              <a:latin typeface="Arial" panose="020B0604020202020204" pitchFamily="34" charset="0"/>
              <a:cs typeface="Arial" panose="020B0604020202020204" pitchFamily="34" charset="0"/>
            </a:endParaRPr>
          </a:p>
          <a:p>
            <a:pPr algn="ctr">
              <a:lnSpc>
                <a:spcPct val="200000"/>
              </a:lnSpc>
            </a:pPr>
            <a:r>
              <a:rPr lang="en-US" sz="1000" dirty="0" err="1" smtClean="0">
                <a:solidFill>
                  <a:schemeClr val="bg1"/>
                </a:solidFill>
                <a:latin typeface="Arial" panose="020B0604020202020204" pitchFamily="34" charset="0"/>
                <a:cs typeface="Arial" panose="020B0604020202020204" pitchFamily="34" charset="0"/>
              </a:rPr>
              <a:t>instagram.com</a:t>
            </a:r>
            <a:r>
              <a:rPr lang="en-US" sz="1000" dirty="0" smtClean="0">
                <a:solidFill>
                  <a:schemeClr val="bg1"/>
                </a:solidFill>
                <a:latin typeface="Arial" panose="020B0604020202020204" pitchFamily="34" charset="0"/>
                <a:cs typeface="Arial" panose="020B0604020202020204" pitchFamily="34" charset="0"/>
              </a:rPr>
              <a:t>/</a:t>
            </a:r>
            <a:r>
              <a:rPr lang="en-US" sz="1000" dirty="0" err="1" smtClean="0">
                <a:solidFill>
                  <a:schemeClr val="bg1"/>
                </a:solidFill>
                <a:latin typeface="Arial" panose="020B0604020202020204" pitchFamily="34" charset="0"/>
                <a:cs typeface="Arial" panose="020B0604020202020204" pitchFamily="34" charset="0"/>
              </a:rPr>
              <a:t>moncompte</a:t>
            </a:r>
            <a:endParaRPr lang="en-US" sz="1000" dirty="0">
              <a:solidFill>
                <a:schemeClr val="bg1"/>
              </a:solidFill>
              <a:latin typeface="Arial" panose="020B0604020202020204" pitchFamily="34" charset="0"/>
              <a:cs typeface="Arial" panose="020B0604020202020204" pitchFamily="34" charset="0"/>
            </a:endParaRPr>
          </a:p>
        </p:txBody>
      </p:sp>
      <p:cxnSp>
        <p:nvCxnSpPr>
          <p:cNvPr id="75" name="Straight Connector 74"/>
          <p:cNvCxnSpPr/>
          <p:nvPr/>
        </p:nvCxnSpPr>
        <p:spPr>
          <a:xfrm>
            <a:off x="616309" y="7662462"/>
            <a:ext cx="2034883" cy="0"/>
          </a:xfrm>
          <a:prstGeom prst="line">
            <a:avLst/>
          </a:prstGeom>
          <a:ln w="3175">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9450" y="8859408"/>
            <a:ext cx="228600" cy="228600"/>
          </a:xfrm>
          <a:prstGeom prst="rect">
            <a:avLst/>
          </a:prstGeom>
        </p:spPr>
      </p:pic>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9450" y="9314118"/>
            <a:ext cx="228600" cy="228600"/>
          </a:xfrm>
          <a:prstGeom prst="rect">
            <a:avLst/>
          </a:prstGeom>
        </p:spPr>
      </p:pic>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19450" y="9768829"/>
            <a:ext cx="228600" cy="228600"/>
          </a:xfrm>
          <a:prstGeom prst="rect">
            <a:avLst/>
          </a:prstGeom>
        </p:spPr>
      </p:pic>
      <p:pic>
        <p:nvPicPr>
          <p:cNvPr id="23" name="Pictur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19450" y="8404698"/>
            <a:ext cx="228600" cy="228600"/>
          </a:xfrm>
          <a:prstGeom prst="rect">
            <a:avLst/>
          </a:prstGeom>
        </p:spPr>
      </p:pic>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55515" y="5637663"/>
            <a:ext cx="380952" cy="380952"/>
          </a:xfrm>
          <a:prstGeom prst="rect">
            <a:avLst/>
          </a:prstGeom>
        </p:spPr>
      </p:pic>
      <p:pic>
        <p:nvPicPr>
          <p:cNvPr id="25" name="Picture 2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55515" y="6860137"/>
            <a:ext cx="380952" cy="380952"/>
          </a:xfrm>
          <a:prstGeom prst="rect">
            <a:avLst/>
          </a:prstGeom>
        </p:spPr>
      </p:pic>
      <p:pic>
        <p:nvPicPr>
          <p:cNvPr id="26" name="Picture 2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455515" y="6248900"/>
            <a:ext cx="380952" cy="380952"/>
          </a:xfrm>
          <a:prstGeom prst="rect">
            <a:avLst/>
          </a:prstGeom>
        </p:spPr>
      </p:pic>
      <p:sp>
        <p:nvSpPr>
          <p:cNvPr id="227" name="Rectangle 226"/>
          <p:cNvSpPr/>
          <p:nvPr/>
        </p:nvSpPr>
        <p:spPr>
          <a:xfrm>
            <a:off x="3251110" y="879631"/>
            <a:ext cx="4311740" cy="55320"/>
          </a:xfrm>
          <a:prstGeom prst="rect">
            <a:avLst/>
          </a:prstGeom>
          <a:solidFill>
            <a:srgbClr val="9F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Image 1"/>
          <p:cNvPicPr>
            <a:picLocks noChangeAspect="1"/>
          </p:cNvPicPr>
          <p:nvPr/>
        </p:nvPicPr>
        <p:blipFill rotWithShape="1">
          <a:blip r:embed="rId9"/>
          <a:srcRect l="9175" t="-1" r="23660" b="-280"/>
          <a:stretch/>
        </p:blipFill>
        <p:spPr>
          <a:xfrm>
            <a:off x="548135" y="287990"/>
            <a:ext cx="2055843" cy="2048739"/>
          </a:xfrm>
          <a:prstGeom prst="ellipse">
            <a:avLst/>
          </a:prstGeom>
          <a:ln w="12700">
            <a:solidFill>
              <a:schemeClr val="bg1"/>
            </a:solidFill>
          </a:ln>
        </p:spPr>
      </p:pic>
      <p:sp>
        <p:nvSpPr>
          <p:cNvPr id="63" name="ZoneTexte 62"/>
          <p:cNvSpPr txBox="1"/>
          <p:nvPr/>
        </p:nvSpPr>
        <p:spPr>
          <a:xfrm>
            <a:off x="4951870" y="1707626"/>
            <a:ext cx="2360192" cy="1200329"/>
          </a:xfrm>
          <a:prstGeom prst="rect">
            <a:avLst/>
          </a:prstGeom>
          <a:noFill/>
        </p:spPr>
        <p:txBody>
          <a:bodyPr wrap="square" rtlCol="0">
            <a:spAutoFit/>
          </a:bodyPr>
          <a:lstStyle/>
          <a:p>
            <a:pPr algn="just"/>
            <a:r>
              <a:rPr lang="fr-FR" sz="1200" dirty="0" smtClean="0">
                <a:solidFill>
                  <a:srgbClr val="000000"/>
                </a:solidFill>
              </a:rPr>
              <a:t>Nom de l’entreprise</a:t>
            </a:r>
          </a:p>
          <a:p>
            <a:pPr algn="just"/>
            <a:r>
              <a:rPr lang="fr-FR" sz="1200" dirty="0" smtClean="0">
                <a:solidFill>
                  <a:srgbClr val="000000"/>
                </a:solidFill>
              </a:rPr>
              <a:t>Nom du recruteur</a:t>
            </a:r>
          </a:p>
          <a:p>
            <a:pPr algn="just"/>
            <a:r>
              <a:rPr lang="fr-FR" sz="1200" dirty="0" smtClean="0">
                <a:solidFill>
                  <a:srgbClr val="000000"/>
                </a:solidFill>
              </a:rPr>
              <a:t>Poste du recruteur</a:t>
            </a:r>
          </a:p>
          <a:p>
            <a:pPr algn="just"/>
            <a:r>
              <a:rPr lang="fr-FR" sz="1200" dirty="0" smtClean="0">
                <a:solidFill>
                  <a:srgbClr val="000000"/>
                </a:solidFill>
              </a:rPr>
              <a:t>Adresse postale de l’entreprise</a:t>
            </a:r>
          </a:p>
          <a:p>
            <a:pPr algn="just"/>
            <a:endParaRPr lang="fr-FR" sz="1200" dirty="0">
              <a:solidFill>
                <a:srgbClr val="3C9CDB"/>
              </a:solidFill>
            </a:endParaRPr>
          </a:p>
          <a:p>
            <a:pPr algn="just"/>
            <a:r>
              <a:rPr lang="fr-FR" sz="1200" dirty="0" smtClean="0">
                <a:solidFill>
                  <a:schemeClr val="tx1">
                    <a:lumMod val="50000"/>
                    <a:lumOff val="50000"/>
                  </a:schemeClr>
                </a:solidFill>
              </a:rPr>
              <a:t>Paris, le 01/02/2015</a:t>
            </a:r>
            <a:endParaRPr lang="fr-FR" sz="1200" dirty="0">
              <a:solidFill>
                <a:schemeClr val="tx1">
                  <a:lumMod val="50000"/>
                  <a:lumOff val="50000"/>
                </a:schemeClr>
              </a:solidFill>
            </a:endParaRPr>
          </a:p>
        </p:txBody>
      </p:sp>
      <p:sp>
        <p:nvSpPr>
          <p:cNvPr id="64" name="ZoneTexte 63"/>
          <p:cNvSpPr txBox="1"/>
          <p:nvPr/>
        </p:nvSpPr>
        <p:spPr>
          <a:xfrm>
            <a:off x="3542327" y="3584130"/>
            <a:ext cx="3507489" cy="307777"/>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sp>
        <p:nvSpPr>
          <p:cNvPr id="65" name="ZoneTexte 64"/>
          <p:cNvSpPr txBox="1"/>
          <p:nvPr/>
        </p:nvSpPr>
        <p:spPr>
          <a:xfrm>
            <a:off x="3485484" y="4101431"/>
            <a:ext cx="3650607" cy="4832092"/>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pic>
        <p:nvPicPr>
          <p:cNvPr id="66" name="Image 65" descr="signature_scan.gif"/>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406980" y="9243895"/>
            <a:ext cx="1574801" cy="1049867"/>
          </a:xfrm>
          <a:prstGeom prst="rect">
            <a:avLst/>
          </a:prstGeom>
        </p:spPr>
      </p:pic>
    </p:spTree>
    <p:extLst>
      <p:ext uri="{BB962C8B-B14F-4D97-AF65-F5344CB8AC3E}">
        <p14:creationId xmlns:p14="http://schemas.microsoft.com/office/powerpoint/2010/main" val="39854417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1038</TotalTime>
  <Words>261</Words>
  <Application>Microsoft Macintosh PowerPoint</Application>
  <PresentationFormat>Personnalisé</PresentationFormat>
  <Paragraphs>32</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Calibri Light</vt:lpstr>
      <vt:lpstr>Arial</vt:lpstr>
      <vt:lpstr>Office Theme</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Mohsin Alam</dc:creator>
  <cp:lastModifiedBy>Axel Maille</cp:lastModifiedBy>
  <cp:revision>126</cp:revision>
  <dcterms:created xsi:type="dcterms:W3CDTF">2015-04-27T10:39:12Z</dcterms:created>
  <dcterms:modified xsi:type="dcterms:W3CDTF">2016-02-05T20:23:02Z</dcterms:modified>
</cp:coreProperties>
</file>