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5D98"/>
    <a:srgbClr val="1097C7"/>
    <a:srgbClr val="595959"/>
    <a:srgbClr val="0F92C1"/>
    <a:srgbClr val="33A0C7"/>
    <a:srgbClr val="3EA7CD"/>
    <a:srgbClr val="6ABEDC"/>
    <a:srgbClr val="6DBFDD"/>
    <a:srgbClr val="FFFBE1"/>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088" autoAdjust="0"/>
    <p:restoredTop sz="94660"/>
  </p:normalViewPr>
  <p:slideViewPr>
    <p:cSldViewPr snapToGrid="0">
      <p:cViewPr>
        <p:scale>
          <a:sx n="125" d="100"/>
          <a:sy n="125" d="100"/>
        </p:scale>
        <p:origin x="2184"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smtClean="0"/>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smtClean="0"/>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smtClean="0"/>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smtClean="0"/>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smtClean="0"/>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smtClean="0"/>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2/5/16</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gif"/><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6390640" y="1954113"/>
            <a:ext cx="1172210" cy="8734525"/>
          </a:xfrm>
          <a:prstGeom prst="rect">
            <a:avLst/>
          </a:prstGeom>
          <a:pattFill prst="pct70">
            <a:fgClr>
              <a:srgbClr val="1097C7"/>
            </a:fgClr>
            <a:bgClr>
              <a:srgbClr val="C000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p:cNvSpPr/>
          <p:nvPr/>
        </p:nvSpPr>
        <p:spPr>
          <a:xfrm>
            <a:off x="0" y="173154"/>
            <a:ext cx="7562850" cy="1780959"/>
          </a:xfrm>
          <a:prstGeom prst="rect">
            <a:avLst/>
          </a:prstGeom>
          <a:gradFill flip="none" rotWithShape="1">
            <a:gsLst>
              <a:gs pos="0">
                <a:schemeClr val="accent3">
                  <a:lumMod val="5000"/>
                  <a:lumOff val="95000"/>
                  <a:alpha val="50000"/>
                </a:schemeClr>
              </a:gs>
              <a:gs pos="74000">
                <a:schemeClr val="accent3">
                  <a:lumMod val="45000"/>
                  <a:lumOff val="55000"/>
                  <a:alpha val="50000"/>
                </a:schemeClr>
              </a:gs>
              <a:gs pos="83000">
                <a:schemeClr val="accent3">
                  <a:lumMod val="45000"/>
                  <a:lumOff val="55000"/>
                  <a:alpha val="50000"/>
                </a:schemeClr>
              </a:gs>
              <a:gs pos="100000">
                <a:schemeClr val="accent3">
                  <a:lumMod val="30000"/>
                  <a:lumOff val="70000"/>
                  <a:alpha val="5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TextBox 6"/>
          <p:cNvSpPr txBox="1"/>
          <p:nvPr/>
        </p:nvSpPr>
        <p:spPr>
          <a:xfrm>
            <a:off x="2280074" y="1478985"/>
            <a:ext cx="2152226" cy="338554"/>
          </a:xfrm>
          <a:prstGeom prst="rect">
            <a:avLst/>
          </a:prstGeom>
          <a:noFill/>
          <a:ln w="3175">
            <a:noFill/>
          </a:ln>
        </p:spPr>
        <p:txBody>
          <a:bodyPr wrap="square" rtlCol="0" anchor="ctr">
            <a:spAutoFit/>
          </a:bodyPr>
          <a:lstStyle/>
          <a:p>
            <a:r>
              <a:rPr lang="en-US" sz="1600" b="1" dirty="0" smtClean="0">
                <a:solidFill>
                  <a:srgbClr val="405D98"/>
                </a:solidFill>
                <a:latin typeface="Arial" panose="020B0604020202020204" pitchFamily="34" charset="0"/>
                <a:cs typeface="Arial" panose="020B0604020202020204" pitchFamily="34" charset="0"/>
              </a:rPr>
              <a:t>VINCENT </a:t>
            </a:r>
            <a:r>
              <a:rPr lang="en-US" sz="1600" b="1" dirty="0" smtClean="0">
                <a:solidFill>
                  <a:srgbClr val="595959"/>
                </a:solidFill>
                <a:latin typeface="Arial" panose="020B0604020202020204" pitchFamily="34" charset="0"/>
                <a:cs typeface="Arial" panose="020B0604020202020204" pitchFamily="34" charset="0"/>
              </a:rPr>
              <a:t>MARTIN</a:t>
            </a:r>
            <a:endParaRPr lang="en-US" sz="900" b="1" dirty="0">
              <a:solidFill>
                <a:srgbClr val="595959"/>
              </a:solidFill>
              <a:latin typeface="Arial" panose="020B0604020202020204" pitchFamily="34" charset="0"/>
              <a:cs typeface="Arial" panose="020B0604020202020204" pitchFamily="34" charset="0"/>
            </a:endParaRPr>
          </a:p>
        </p:txBody>
      </p:sp>
      <p:sp>
        <p:nvSpPr>
          <p:cNvPr id="6" name="TextBox 5"/>
          <p:cNvSpPr txBox="1"/>
          <p:nvPr/>
        </p:nvSpPr>
        <p:spPr>
          <a:xfrm>
            <a:off x="2280075" y="495067"/>
            <a:ext cx="1940051" cy="707886"/>
          </a:xfrm>
          <a:prstGeom prst="rect">
            <a:avLst/>
          </a:prstGeom>
          <a:solidFill>
            <a:schemeClr val="bg1">
              <a:alpha val="30000"/>
            </a:schemeClr>
          </a:solidFill>
        </p:spPr>
        <p:txBody>
          <a:bodyPr wrap="square" rtlCol="0" anchor="ctr">
            <a:spAutoFit/>
          </a:bodyPr>
          <a:lstStyle/>
          <a:p>
            <a:pPr>
              <a:lnSpc>
                <a:spcPct val="200000"/>
              </a:lnSpc>
            </a:pPr>
            <a:r>
              <a:rPr lang="en-US" sz="1000" b="1" dirty="0" smtClean="0">
                <a:solidFill>
                  <a:srgbClr val="595959"/>
                </a:solidFill>
                <a:latin typeface="Arial" panose="020B0604020202020204" pitchFamily="34" charset="0"/>
                <a:cs typeface="Arial" panose="020B0604020202020204" pitchFamily="34" charset="0"/>
              </a:rPr>
              <a:t>0612345678</a:t>
            </a:r>
            <a:endParaRPr lang="en-US" sz="1000" b="1" dirty="0">
              <a:solidFill>
                <a:srgbClr val="595959"/>
              </a:solidFill>
              <a:latin typeface="Arial" panose="020B0604020202020204" pitchFamily="34" charset="0"/>
              <a:cs typeface="Arial" panose="020B0604020202020204" pitchFamily="34" charset="0"/>
            </a:endParaRPr>
          </a:p>
          <a:p>
            <a:pPr>
              <a:lnSpc>
                <a:spcPct val="200000"/>
              </a:lnSpc>
            </a:pPr>
            <a:r>
              <a:rPr lang="en-US" sz="1000" b="1" dirty="0" err="1" smtClean="0">
                <a:solidFill>
                  <a:srgbClr val="595959"/>
                </a:solidFill>
                <a:latin typeface="Arial" panose="020B0604020202020204" pitchFamily="34" charset="0"/>
                <a:cs typeface="Arial" panose="020B0604020202020204" pitchFamily="34" charset="0"/>
              </a:rPr>
              <a:t>www.monsite.com</a:t>
            </a:r>
            <a:endParaRPr lang="en-US" sz="200" b="1" dirty="0">
              <a:solidFill>
                <a:srgbClr val="595959"/>
              </a:solidFill>
              <a:latin typeface="Arial" panose="020B0604020202020204" pitchFamily="34" charset="0"/>
              <a:cs typeface="Arial" panose="020B0604020202020204" pitchFamily="34" charset="0"/>
            </a:endParaRPr>
          </a:p>
        </p:txBody>
      </p:sp>
      <p:sp>
        <p:nvSpPr>
          <p:cNvPr id="225" name="TextBox 224"/>
          <p:cNvSpPr txBox="1"/>
          <p:nvPr/>
        </p:nvSpPr>
        <p:spPr>
          <a:xfrm>
            <a:off x="4432299" y="495066"/>
            <a:ext cx="2893639" cy="707886"/>
          </a:xfrm>
          <a:prstGeom prst="rect">
            <a:avLst/>
          </a:prstGeom>
          <a:solidFill>
            <a:schemeClr val="bg1">
              <a:alpha val="30000"/>
            </a:schemeClr>
          </a:solidFill>
        </p:spPr>
        <p:txBody>
          <a:bodyPr wrap="square" rtlCol="0" anchor="ctr">
            <a:spAutoFit/>
          </a:bodyPr>
          <a:lstStyle/>
          <a:p>
            <a:pPr>
              <a:lnSpc>
                <a:spcPct val="200000"/>
              </a:lnSpc>
            </a:pPr>
            <a:r>
              <a:rPr lang="en-US" sz="1000" b="1" dirty="0" smtClean="0">
                <a:solidFill>
                  <a:srgbClr val="595959"/>
                </a:solidFill>
                <a:latin typeface="Arial" panose="020B0604020202020204" pitchFamily="34" charset="0"/>
                <a:cs typeface="Arial" panose="020B0604020202020204" pitchFamily="34" charset="0"/>
              </a:rPr>
              <a:t>12 rue de la </a:t>
            </a:r>
            <a:r>
              <a:rPr lang="en-US" sz="1000" b="1" dirty="0" err="1">
                <a:solidFill>
                  <a:srgbClr val="595959"/>
                </a:solidFill>
                <a:latin typeface="Arial" panose="020B0604020202020204" pitchFamily="34" charset="0"/>
                <a:cs typeface="Arial" panose="020B0604020202020204" pitchFamily="34" charset="0"/>
              </a:rPr>
              <a:t>R</a:t>
            </a:r>
            <a:r>
              <a:rPr lang="en-US" sz="1000" b="1" dirty="0" err="1" smtClean="0">
                <a:solidFill>
                  <a:srgbClr val="595959"/>
                </a:solidFill>
                <a:latin typeface="Arial" panose="020B0604020202020204" pitchFamily="34" charset="0"/>
                <a:cs typeface="Arial" panose="020B0604020202020204" pitchFamily="34" charset="0"/>
              </a:rPr>
              <a:t>éussite</a:t>
            </a:r>
            <a:r>
              <a:rPr lang="en-US" sz="1000" b="1" dirty="0" smtClean="0">
                <a:solidFill>
                  <a:srgbClr val="595959"/>
                </a:solidFill>
                <a:latin typeface="Arial" panose="020B0604020202020204" pitchFamily="34" charset="0"/>
                <a:cs typeface="Arial" panose="020B0604020202020204" pitchFamily="34" charset="0"/>
              </a:rPr>
              <a:t> 75012 Paris</a:t>
            </a:r>
            <a:endParaRPr lang="en-US" sz="1000" b="1" dirty="0">
              <a:solidFill>
                <a:srgbClr val="595959"/>
              </a:solidFill>
              <a:latin typeface="Arial" panose="020B0604020202020204" pitchFamily="34" charset="0"/>
              <a:cs typeface="Arial" panose="020B0604020202020204" pitchFamily="34" charset="0"/>
            </a:endParaRPr>
          </a:p>
          <a:p>
            <a:pPr>
              <a:lnSpc>
                <a:spcPct val="200000"/>
              </a:lnSpc>
            </a:pPr>
            <a:r>
              <a:rPr lang="en-US" sz="1000" b="1" dirty="0" err="1" smtClean="0">
                <a:solidFill>
                  <a:srgbClr val="595959"/>
                </a:solidFill>
                <a:latin typeface="Arial" panose="020B0604020202020204" pitchFamily="34" charset="0"/>
                <a:cs typeface="Arial" panose="020B0604020202020204" pitchFamily="34" charset="0"/>
              </a:rPr>
              <a:t>monemail@mail.com</a:t>
            </a:r>
            <a:endParaRPr lang="en-US" sz="1000" b="1" dirty="0">
              <a:solidFill>
                <a:srgbClr val="595959"/>
              </a:solidFill>
              <a:latin typeface="Arial" panose="020B0604020202020204" pitchFamily="34" charset="0"/>
              <a:cs typeface="Arial" panose="020B0604020202020204" pitchFamily="34" charset="0"/>
            </a:endParaRPr>
          </a:p>
        </p:txBody>
      </p:sp>
      <p:sp>
        <p:nvSpPr>
          <p:cNvPr id="21" name="Rounded Rectangle 20"/>
          <p:cNvSpPr/>
          <p:nvPr/>
        </p:nvSpPr>
        <p:spPr>
          <a:xfrm rot="20700000">
            <a:off x="387877" y="291901"/>
            <a:ext cx="1544971" cy="1544971"/>
          </a:xfrm>
          <a:prstGeom prst="roundRect">
            <a:avLst>
              <a:gd name="adj" fmla="val 6186"/>
            </a:avLst>
          </a:prstGeom>
          <a:pattFill prst="pct70">
            <a:fgClr>
              <a:srgbClr val="1097C7"/>
            </a:fgClr>
            <a:bgClr>
              <a:srgbClr val="C00000"/>
            </a:bgClr>
          </a:pattFill>
          <a:ln>
            <a:noFill/>
          </a:ln>
          <a:effectLst>
            <a:outerShdw blurRad="254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581222" y="1517458"/>
            <a:ext cx="2744715" cy="261610"/>
          </a:xfrm>
          <a:prstGeom prst="rect">
            <a:avLst/>
          </a:prstGeom>
          <a:noFill/>
        </p:spPr>
        <p:txBody>
          <a:bodyPr wrap="square" rtlCol="0" anchor="ctr">
            <a:spAutoFit/>
          </a:bodyPr>
          <a:lstStyle/>
          <a:p>
            <a:r>
              <a:rPr lang="en-US" sz="1100" b="1" dirty="0" err="1" smtClean="0">
                <a:solidFill>
                  <a:srgbClr val="595959"/>
                </a:solidFill>
                <a:latin typeface="Arial" panose="020B0604020202020204" pitchFamily="34" charset="0"/>
                <a:cs typeface="Arial" panose="020B0604020202020204" pitchFamily="34" charset="0"/>
              </a:rPr>
              <a:t>Titre</a:t>
            </a:r>
            <a:r>
              <a:rPr lang="en-US" sz="1100" b="1" dirty="0" smtClean="0">
                <a:solidFill>
                  <a:srgbClr val="595959"/>
                </a:solidFill>
                <a:latin typeface="Arial" panose="020B0604020202020204" pitchFamily="34" charset="0"/>
                <a:cs typeface="Arial" panose="020B0604020202020204" pitchFamily="34" charset="0"/>
              </a:rPr>
              <a:t> du poste recherché</a:t>
            </a:r>
            <a:endParaRPr lang="en-US" sz="1100" b="1" dirty="0">
              <a:solidFill>
                <a:srgbClr val="595959"/>
              </a:solidFill>
              <a:latin typeface="Arial" panose="020B0604020202020204" pitchFamily="34" charset="0"/>
              <a:cs typeface="Arial" panose="020B0604020202020204" pitchFamily="34" charset="0"/>
            </a:endParaRPr>
          </a:p>
        </p:txBody>
      </p:sp>
      <p:cxnSp>
        <p:nvCxnSpPr>
          <p:cNvPr id="458" name="Straight Connector 457"/>
          <p:cNvCxnSpPr/>
          <p:nvPr/>
        </p:nvCxnSpPr>
        <p:spPr>
          <a:xfrm>
            <a:off x="4555030" y="1575634"/>
            <a:ext cx="0" cy="145256"/>
          </a:xfrm>
          <a:prstGeom prst="line">
            <a:avLst/>
          </a:prstGeom>
          <a:ln w="28575">
            <a:solidFill>
              <a:srgbClr val="595959"/>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1102" y="931428"/>
            <a:ext cx="176247" cy="176247"/>
          </a:xfrm>
          <a:prstGeom prst="rect">
            <a:avLst/>
          </a:prstGeom>
        </p:spPr>
      </p:pic>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8045" y="621215"/>
            <a:ext cx="176247" cy="176247"/>
          </a:xfrm>
          <a:prstGeom prst="rect">
            <a:avLst/>
          </a:prstGeom>
        </p:spPr>
      </p:pic>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8045" y="931429"/>
            <a:ext cx="176247" cy="176247"/>
          </a:xfrm>
          <a:prstGeom prst="rect">
            <a:avLst/>
          </a:prstGeom>
        </p:spPr>
      </p:pic>
      <p:pic>
        <p:nvPicPr>
          <p:cNvPr id="29" name="Picture 2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1102" y="621215"/>
            <a:ext cx="176247" cy="176247"/>
          </a:xfrm>
          <a:prstGeom prst="rect">
            <a:avLst/>
          </a:prstGeom>
        </p:spPr>
      </p:pic>
      <p:pic>
        <p:nvPicPr>
          <p:cNvPr id="149" name="Image 148"/>
          <p:cNvPicPr>
            <a:picLocks noChangeAspect="1"/>
          </p:cNvPicPr>
          <p:nvPr/>
        </p:nvPicPr>
        <p:blipFill rotWithShape="1">
          <a:blip r:embed="rId6"/>
          <a:srcRect l="33201"/>
          <a:stretch/>
        </p:blipFill>
        <p:spPr>
          <a:xfrm>
            <a:off x="354121" y="248647"/>
            <a:ext cx="1588979" cy="1587710"/>
          </a:xfrm>
          <a:prstGeom prst="roundRect">
            <a:avLst/>
          </a:prstGeom>
        </p:spPr>
      </p:pic>
      <p:sp>
        <p:nvSpPr>
          <p:cNvPr id="151" name="ZoneTexte 150"/>
          <p:cNvSpPr txBox="1"/>
          <p:nvPr/>
        </p:nvSpPr>
        <p:spPr>
          <a:xfrm>
            <a:off x="676579" y="4708932"/>
            <a:ext cx="3507489"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sp>
        <p:nvSpPr>
          <p:cNvPr id="152" name="ZoneTexte 151"/>
          <p:cNvSpPr txBox="1"/>
          <p:nvPr/>
        </p:nvSpPr>
        <p:spPr>
          <a:xfrm>
            <a:off x="619736" y="5226233"/>
            <a:ext cx="5049543" cy="3754874"/>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pic>
        <p:nvPicPr>
          <p:cNvPr id="153" name="Image 152" descr="signature_scan.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099225" y="9190631"/>
            <a:ext cx="1574801" cy="1049867"/>
          </a:xfrm>
          <a:prstGeom prst="rect">
            <a:avLst/>
          </a:prstGeom>
        </p:spPr>
      </p:pic>
      <p:sp>
        <p:nvSpPr>
          <p:cNvPr id="155" name="ZoneTexte 154"/>
          <p:cNvSpPr txBox="1"/>
          <p:nvPr/>
        </p:nvSpPr>
        <p:spPr>
          <a:xfrm>
            <a:off x="3224264" y="2701070"/>
            <a:ext cx="2360192" cy="1200329"/>
          </a:xfrm>
          <a:prstGeom prst="rect">
            <a:avLst/>
          </a:prstGeom>
          <a:noFill/>
        </p:spPr>
        <p:txBody>
          <a:bodyPr wrap="square" rtlCol="0">
            <a:spAutoFit/>
          </a:bodyPr>
          <a:lstStyle/>
          <a:p>
            <a:pPr algn="just"/>
            <a:r>
              <a:rPr lang="fr-FR" sz="1200" dirty="0" smtClean="0">
                <a:solidFill>
                  <a:srgbClr val="000000"/>
                </a:solidFill>
              </a:rPr>
              <a:t>Nom de l’entreprise</a:t>
            </a:r>
          </a:p>
          <a:p>
            <a:pPr algn="just"/>
            <a:r>
              <a:rPr lang="fr-FR" sz="1200" dirty="0" smtClean="0">
                <a:solidFill>
                  <a:srgbClr val="000000"/>
                </a:solidFill>
              </a:rPr>
              <a:t>Nom du recruteur</a:t>
            </a:r>
          </a:p>
          <a:p>
            <a:pPr algn="just"/>
            <a:r>
              <a:rPr lang="fr-FR" sz="1200" dirty="0" smtClean="0">
                <a:solidFill>
                  <a:srgbClr val="000000"/>
                </a:solidFill>
              </a:rPr>
              <a:t>Poste du recruteur</a:t>
            </a:r>
          </a:p>
          <a:p>
            <a:pPr algn="just"/>
            <a:r>
              <a:rPr lang="fr-FR" sz="1200" dirty="0" smtClean="0">
                <a:solidFill>
                  <a:srgbClr val="000000"/>
                </a:solidFill>
              </a:rPr>
              <a:t>Adresse postale de l’entreprise</a:t>
            </a:r>
          </a:p>
          <a:p>
            <a:pPr algn="just"/>
            <a:endParaRPr lang="fr-FR" sz="1200" dirty="0">
              <a:solidFill>
                <a:srgbClr val="3C9CDB"/>
              </a:solidFill>
            </a:endParaRPr>
          </a:p>
          <a:p>
            <a:pPr algn="just"/>
            <a:r>
              <a:rPr lang="fr-FR" sz="1200" dirty="0" smtClean="0">
                <a:solidFill>
                  <a:schemeClr val="tx1">
                    <a:lumMod val="50000"/>
                    <a:lumOff val="50000"/>
                  </a:schemeClr>
                </a:solidFill>
              </a:rPr>
              <a:t>Paris, le 01/02/2015</a:t>
            </a:r>
            <a:endParaRPr lang="fr-FR" sz="1200" dirty="0">
              <a:solidFill>
                <a:schemeClr val="tx1">
                  <a:lumMod val="50000"/>
                  <a:lumOff val="50000"/>
                </a:schemeClr>
              </a:solidFill>
            </a:endParaRPr>
          </a:p>
        </p:txBody>
      </p:sp>
    </p:spTree>
    <p:extLst>
      <p:ext uri="{BB962C8B-B14F-4D97-AF65-F5344CB8AC3E}">
        <p14:creationId xmlns:p14="http://schemas.microsoft.com/office/powerpoint/2010/main" val="3985441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538</TotalTime>
  <Words>185</Words>
  <Application>Microsoft Macintosh PowerPoint</Application>
  <PresentationFormat>Personnalisé</PresentationFormat>
  <Paragraphs>18</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Calibri Light</vt:lpstr>
      <vt:lpstr>Arial</vt:lpstr>
      <vt:lpstr>Office Theme</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Axel Maille</cp:lastModifiedBy>
  <cp:revision>231</cp:revision>
  <dcterms:created xsi:type="dcterms:W3CDTF">2015-04-27T10:39:12Z</dcterms:created>
  <dcterms:modified xsi:type="dcterms:W3CDTF">2016-02-05T06:43:21Z</dcterms:modified>
</cp:coreProperties>
</file>