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7562850" cy="10688638"/>
  <p:notesSz cx="6858000" cy="91440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a:srgbClr val="96E0D0"/>
    <a:srgbClr val="FB494D"/>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22" d="100"/>
          <a:sy n="122" d="100"/>
        </p:scale>
        <p:origin x="-1600" y="-120"/>
      </p:cViewPr>
      <p:guideLst>
        <p:guide orient="horz" pos="3367"/>
        <p:guide pos="2382"/>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interSettings" Target="printerSettings/printerSettings1.bin"/><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567214" y="3320407"/>
            <a:ext cx="6428423" cy="2291129"/>
          </a:xfrm>
        </p:spPr>
        <p:txBody>
          <a:bodyPr/>
          <a:lstStyle/>
          <a:p>
            <a:r>
              <a:rPr lang="fr-FR" smtClean="0"/>
              <a:t>Cliquez et modifiez le titre</a:t>
            </a:r>
            <a:endParaRPr lang="fr-FR"/>
          </a:p>
        </p:txBody>
      </p:sp>
      <p:sp>
        <p:nvSpPr>
          <p:cNvPr id="3" name="Sous-titre 2"/>
          <p:cNvSpPr>
            <a:spLocks noGrp="1"/>
          </p:cNvSpPr>
          <p:nvPr>
            <p:ph type="subTitle" idx="1"/>
          </p:nvPr>
        </p:nvSpPr>
        <p:spPr>
          <a:xfrm>
            <a:off x="1134428" y="6056895"/>
            <a:ext cx="5293995" cy="2731541"/>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37271D0D-389C-3944-9327-3569B818D76B}" type="datetimeFigureOut">
              <a:rPr lang="fr-FR" smtClean="0"/>
              <a:t>08/06/15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B36C73-715E-7940-8260-5E33599D8CF1}" type="slidenum">
              <a:rPr lang="fr-FR" smtClean="0"/>
              <a:t>‹#›</a:t>
            </a:fld>
            <a:endParaRPr lang="fr-FR"/>
          </a:p>
        </p:txBody>
      </p:sp>
    </p:spTree>
    <p:extLst>
      <p:ext uri="{BB962C8B-B14F-4D97-AF65-F5344CB8AC3E}">
        <p14:creationId xmlns:p14="http://schemas.microsoft.com/office/powerpoint/2010/main" val="21197333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37271D0D-389C-3944-9327-3569B818D76B}" type="datetimeFigureOut">
              <a:rPr lang="fr-FR" smtClean="0"/>
              <a:t>08/06/15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B36C73-715E-7940-8260-5E33599D8CF1}" type="slidenum">
              <a:rPr lang="fr-FR" smtClean="0"/>
              <a:t>‹#›</a:t>
            </a:fld>
            <a:endParaRPr lang="fr-FR"/>
          </a:p>
        </p:txBody>
      </p:sp>
    </p:spTree>
    <p:extLst>
      <p:ext uri="{BB962C8B-B14F-4D97-AF65-F5344CB8AC3E}">
        <p14:creationId xmlns:p14="http://schemas.microsoft.com/office/powerpoint/2010/main" val="7855641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4535084" y="668040"/>
            <a:ext cx="1407530" cy="14214405"/>
          </a:xfrm>
        </p:spPr>
        <p:txBody>
          <a:bodyPr vert="eaVert"/>
          <a:lstStyle/>
          <a:p>
            <a:r>
              <a:rPr lang="fr-FR" smtClean="0"/>
              <a:t>Cliquez et modifiez le titre</a:t>
            </a:r>
            <a:endParaRPr lang="fr-FR"/>
          </a:p>
        </p:txBody>
      </p:sp>
      <p:sp>
        <p:nvSpPr>
          <p:cNvPr id="3" name="Espace réservé du texte vertical 2"/>
          <p:cNvSpPr>
            <a:spLocks noGrp="1"/>
          </p:cNvSpPr>
          <p:nvPr>
            <p:ph type="body" orient="vert" idx="1"/>
          </p:nvPr>
        </p:nvSpPr>
        <p:spPr>
          <a:xfrm>
            <a:off x="312493" y="668040"/>
            <a:ext cx="4096544" cy="1421440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37271D0D-389C-3944-9327-3569B818D76B}" type="datetimeFigureOut">
              <a:rPr lang="fr-FR" smtClean="0"/>
              <a:t>08/06/15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B36C73-715E-7940-8260-5E33599D8CF1}" type="slidenum">
              <a:rPr lang="fr-FR" smtClean="0"/>
              <a:t>‹#›</a:t>
            </a:fld>
            <a:endParaRPr lang="fr-FR"/>
          </a:p>
        </p:txBody>
      </p:sp>
    </p:spTree>
    <p:extLst>
      <p:ext uri="{BB962C8B-B14F-4D97-AF65-F5344CB8AC3E}">
        <p14:creationId xmlns:p14="http://schemas.microsoft.com/office/powerpoint/2010/main" val="41961954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37271D0D-389C-3944-9327-3569B818D76B}" type="datetimeFigureOut">
              <a:rPr lang="fr-FR" smtClean="0"/>
              <a:t>08/06/15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B36C73-715E-7940-8260-5E33599D8CF1}" type="slidenum">
              <a:rPr lang="fr-FR" smtClean="0"/>
              <a:t>‹#›</a:t>
            </a:fld>
            <a:endParaRPr lang="fr-FR"/>
          </a:p>
        </p:txBody>
      </p:sp>
    </p:spTree>
    <p:extLst>
      <p:ext uri="{BB962C8B-B14F-4D97-AF65-F5344CB8AC3E}">
        <p14:creationId xmlns:p14="http://schemas.microsoft.com/office/powerpoint/2010/main" val="890950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597413" y="6868441"/>
            <a:ext cx="6428423" cy="2122882"/>
          </a:xfrm>
        </p:spPr>
        <p:txBody>
          <a:bodyPr anchor="t"/>
          <a:lstStyle>
            <a:lvl1pPr algn="l">
              <a:defRPr sz="4000" b="1" cap="all"/>
            </a:lvl1pPr>
          </a:lstStyle>
          <a:p>
            <a:r>
              <a:rPr lang="fr-FR" smtClean="0"/>
              <a:t>Cliquez et modifiez le titre</a:t>
            </a:r>
            <a:endParaRPr lang="fr-FR"/>
          </a:p>
        </p:txBody>
      </p:sp>
      <p:sp>
        <p:nvSpPr>
          <p:cNvPr id="3" name="Espace réservé du texte 2"/>
          <p:cNvSpPr>
            <a:spLocks noGrp="1"/>
          </p:cNvSpPr>
          <p:nvPr>
            <p:ph type="body" idx="1"/>
          </p:nvPr>
        </p:nvSpPr>
        <p:spPr>
          <a:xfrm>
            <a:off x="597413" y="4530301"/>
            <a:ext cx="6428423" cy="233813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37271D0D-389C-3944-9327-3569B818D76B}" type="datetimeFigureOut">
              <a:rPr lang="fr-FR" smtClean="0"/>
              <a:t>08/06/15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B36C73-715E-7940-8260-5E33599D8CF1}" type="slidenum">
              <a:rPr lang="fr-FR" smtClean="0"/>
              <a:t>‹#›</a:t>
            </a:fld>
            <a:endParaRPr lang="fr-FR"/>
          </a:p>
        </p:txBody>
      </p:sp>
    </p:spTree>
    <p:extLst>
      <p:ext uri="{BB962C8B-B14F-4D97-AF65-F5344CB8AC3E}">
        <p14:creationId xmlns:p14="http://schemas.microsoft.com/office/powerpoint/2010/main" val="38695270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sz="half" idx="1"/>
          </p:nvPr>
        </p:nvSpPr>
        <p:spPr>
          <a:xfrm>
            <a:off x="312493" y="3887003"/>
            <a:ext cx="2752037" cy="1099544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3190577" y="3887003"/>
            <a:ext cx="2752037" cy="1099544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37271D0D-389C-3944-9327-3569B818D76B}" type="datetimeFigureOut">
              <a:rPr lang="fr-FR" smtClean="0"/>
              <a:t>08/06/15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0B36C73-715E-7940-8260-5E33599D8CF1}" type="slidenum">
              <a:rPr lang="fr-FR" smtClean="0"/>
              <a:t>‹#›</a:t>
            </a:fld>
            <a:endParaRPr lang="fr-FR"/>
          </a:p>
        </p:txBody>
      </p:sp>
    </p:spTree>
    <p:extLst>
      <p:ext uri="{BB962C8B-B14F-4D97-AF65-F5344CB8AC3E}">
        <p14:creationId xmlns:p14="http://schemas.microsoft.com/office/powerpoint/2010/main" val="40731043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378143" y="428041"/>
            <a:ext cx="6806565" cy="1781440"/>
          </a:xfrm>
        </p:spPr>
        <p:txBody>
          <a:bodyPr/>
          <a:lstStyle>
            <a:lvl1pPr>
              <a:defRPr/>
            </a:lvl1pPr>
          </a:lstStyle>
          <a:p>
            <a:r>
              <a:rPr lang="fr-FR" smtClean="0"/>
              <a:t>Cliquez et modifiez le titre</a:t>
            </a:r>
            <a:endParaRPr lang="fr-FR"/>
          </a:p>
        </p:txBody>
      </p:sp>
      <p:sp>
        <p:nvSpPr>
          <p:cNvPr id="3" name="Espace réservé du texte 2"/>
          <p:cNvSpPr>
            <a:spLocks noGrp="1"/>
          </p:cNvSpPr>
          <p:nvPr>
            <p:ph type="body" idx="1"/>
          </p:nvPr>
        </p:nvSpPr>
        <p:spPr>
          <a:xfrm>
            <a:off x="378143" y="2392573"/>
            <a:ext cx="3341572" cy="99711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378143" y="3389684"/>
            <a:ext cx="3341572" cy="615833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3841823" y="2392573"/>
            <a:ext cx="3342885" cy="99711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3841823" y="3389684"/>
            <a:ext cx="3342885" cy="615833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37271D0D-389C-3944-9327-3569B818D76B}" type="datetimeFigureOut">
              <a:rPr lang="fr-FR" smtClean="0"/>
              <a:t>08/06/15</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70B36C73-715E-7940-8260-5E33599D8CF1}" type="slidenum">
              <a:rPr lang="fr-FR" smtClean="0"/>
              <a:t>‹#›</a:t>
            </a:fld>
            <a:endParaRPr lang="fr-FR"/>
          </a:p>
        </p:txBody>
      </p:sp>
    </p:spTree>
    <p:extLst>
      <p:ext uri="{BB962C8B-B14F-4D97-AF65-F5344CB8AC3E}">
        <p14:creationId xmlns:p14="http://schemas.microsoft.com/office/powerpoint/2010/main" val="3221983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e la date 2"/>
          <p:cNvSpPr>
            <a:spLocks noGrp="1"/>
          </p:cNvSpPr>
          <p:nvPr>
            <p:ph type="dt" sz="half" idx="10"/>
          </p:nvPr>
        </p:nvSpPr>
        <p:spPr/>
        <p:txBody>
          <a:bodyPr/>
          <a:lstStyle/>
          <a:p>
            <a:fld id="{37271D0D-389C-3944-9327-3569B818D76B}" type="datetimeFigureOut">
              <a:rPr lang="fr-FR" smtClean="0"/>
              <a:t>08/06/15</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70B36C73-715E-7940-8260-5E33599D8CF1}" type="slidenum">
              <a:rPr lang="fr-FR" smtClean="0"/>
              <a:t>‹#›</a:t>
            </a:fld>
            <a:endParaRPr lang="fr-FR"/>
          </a:p>
        </p:txBody>
      </p:sp>
    </p:spTree>
    <p:extLst>
      <p:ext uri="{BB962C8B-B14F-4D97-AF65-F5344CB8AC3E}">
        <p14:creationId xmlns:p14="http://schemas.microsoft.com/office/powerpoint/2010/main" val="14528421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37271D0D-389C-3944-9327-3569B818D76B}" type="datetimeFigureOut">
              <a:rPr lang="fr-FR" smtClean="0"/>
              <a:t>08/06/15</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70B36C73-715E-7940-8260-5E33599D8CF1}" type="slidenum">
              <a:rPr lang="fr-FR" smtClean="0"/>
              <a:t>‹#›</a:t>
            </a:fld>
            <a:endParaRPr lang="fr-FR"/>
          </a:p>
        </p:txBody>
      </p:sp>
    </p:spTree>
    <p:extLst>
      <p:ext uri="{BB962C8B-B14F-4D97-AF65-F5344CB8AC3E}">
        <p14:creationId xmlns:p14="http://schemas.microsoft.com/office/powerpoint/2010/main" val="8442710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378143" y="425566"/>
            <a:ext cx="2488126" cy="1811130"/>
          </a:xfrm>
        </p:spPr>
        <p:txBody>
          <a:bodyPr anchor="b"/>
          <a:lstStyle>
            <a:lvl1pPr algn="l">
              <a:defRPr sz="2000" b="1"/>
            </a:lvl1pPr>
          </a:lstStyle>
          <a:p>
            <a:r>
              <a:rPr lang="fr-FR" smtClean="0"/>
              <a:t>Cliquez et modifiez le titre</a:t>
            </a:r>
            <a:endParaRPr lang="fr-FR"/>
          </a:p>
        </p:txBody>
      </p:sp>
      <p:sp>
        <p:nvSpPr>
          <p:cNvPr id="3" name="Espace réservé du contenu 2"/>
          <p:cNvSpPr>
            <a:spLocks noGrp="1"/>
          </p:cNvSpPr>
          <p:nvPr>
            <p:ph idx="1"/>
          </p:nvPr>
        </p:nvSpPr>
        <p:spPr>
          <a:xfrm>
            <a:off x="2956864" y="425567"/>
            <a:ext cx="4227843" cy="912245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378143" y="2236697"/>
            <a:ext cx="2488126" cy="731132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37271D0D-389C-3944-9327-3569B818D76B}" type="datetimeFigureOut">
              <a:rPr lang="fr-FR" smtClean="0"/>
              <a:t>08/06/15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0B36C73-715E-7940-8260-5E33599D8CF1}" type="slidenum">
              <a:rPr lang="fr-FR" smtClean="0"/>
              <a:t>‹#›</a:t>
            </a:fld>
            <a:endParaRPr lang="fr-FR"/>
          </a:p>
        </p:txBody>
      </p:sp>
    </p:spTree>
    <p:extLst>
      <p:ext uri="{BB962C8B-B14F-4D97-AF65-F5344CB8AC3E}">
        <p14:creationId xmlns:p14="http://schemas.microsoft.com/office/powerpoint/2010/main" val="41805724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482372" y="7482047"/>
            <a:ext cx="4537710" cy="883298"/>
          </a:xfrm>
        </p:spPr>
        <p:txBody>
          <a:bodyPr anchor="b"/>
          <a:lstStyle>
            <a:lvl1pPr algn="l">
              <a:defRPr sz="2000" b="1"/>
            </a:lvl1pPr>
          </a:lstStyle>
          <a:p>
            <a:r>
              <a:rPr lang="fr-FR" smtClean="0"/>
              <a:t>Cliquez et modifiez le titre</a:t>
            </a:r>
            <a:endParaRPr lang="fr-FR"/>
          </a:p>
        </p:txBody>
      </p:sp>
      <p:sp>
        <p:nvSpPr>
          <p:cNvPr id="3" name="Espace réservé pour une image  2"/>
          <p:cNvSpPr>
            <a:spLocks noGrp="1"/>
          </p:cNvSpPr>
          <p:nvPr>
            <p:ph type="pic" idx="1"/>
          </p:nvPr>
        </p:nvSpPr>
        <p:spPr>
          <a:xfrm>
            <a:off x="1482372" y="955049"/>
            <a:ext cx="4537710" cy="641318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482372" y="8365344"/>
            <a:ext cx="4537710" cy="125443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37271D0D-389C-3944-9327-3569B818D76B}" type="datetimeFigureOut">
              <a:rPr lang="fr-FR" smtClean="0"/>
              <a:t>08/06/15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0B36C73-715E-7940-8260-5E33599D8CF1}" type="slidenum">
              <a:rPr lang="fr-FR" smtClean="0"/>
              <a:t>‹#›</a:t>
            </a:fld>
            <a:endParaRPr lang="fr-FR"/>
          </a:p>
        </p:txBody>
      </p:sp>
    </p:spTree>
    <p:extLst>
      <p:ext uri="{BB962C8B-B14F-4D97-AF65-F5344CB8AC3E}">
        <p14:creationId xmlns:p14="http://schemas.microsoft.com/office/powerpoint/2010/main" val="349197412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378143" y="428041"/>
            <a:ext cx="6806565" cy="1781440"/>
          </a:xfrm>
          <a:prstGeom prst="rect">
            <a:avLst/>
          </a:prstGeom>
        </p:spPr>
        <p:txBody>
          <a:bodyPr vert="horz" lIns="91440" tIns="45720" rIns="91440" bIns="45720" rtlCol="0" anchor="ctr">
            <a:normAutofit/>
          </a:bodyPr>
          <a:lstStyle/>
          <a:p>
            <a:r>
              <a:rPr lang="fr-FR" smtClean="0"/>
              <a:t>Cliquez et modifiez le titre</a:t>
            </a:r>
            <a:endParaRPr lang="fr-FR"/>
          </a:p>
        </p:txBody>
      </p:sp>
      <p:sp>
        <p:nvSpPr>
          <p:cNvPr id="3" name="Espace réservé du texte 2"/>
          <p:cNvSpPr>
            <a:spLocks noGrp="1"/>
          </p:cNvSpPr>
          <p:nvPr>
            <p:ph type="body" idx="1"/>
          </p:nvPr>
        </p:nvSpPr>
        <p:spPr>
          <a:xfrm>
            <a:off x="378143" y="2494016"/>
            <a:ext cx="6806565" cy="7054007"/>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378143" y="9906785"/>
            <a:ext cx="1764665" cy="569071"/>
          </a:xfrm>
          <a:prstGeom prst="rect">
            <a:avLst/>
          </a:prstGeom>
        </p:spPr>
        <p:txBody>
          <a:bodyPr vert="horz" lIns="91440" tIns="45720" rIns="91440" bIns="45720" rtlCol="0" anchor="ctr"/>
          <a:lstStyle>
            <a:lvl1pPr algn="l">
              <a:defRPr sz="1200">
                <a:solidFill>
                  <a:schemeClr val="tx1">
                    <a:tint val="75000"/>
                  </a:schemeClr>
                </a:solidFill>
              </a:defRPr>
            </a:lvl1pPr>
          </a:lstStyle>
          <a:p>
            <a:fld id="{37271D0D-389C-3944-9327-3569B818D76B}" type="datetimeFigureOut">
              <a:rPr lang="fr-FR" smtClean="0"/>
              <a:t>08/06/15</a:t>
            </a:fld>
            <a:endParaRPr lang="fr-FR"/>
          </a:p>
        </p:txBody>
      </p:sp>
      <p:sp>
        <p:nvSpPr>
          <p:cNvPr id="5" name="Espace réservé du pied de page 4"/>
          <p:cNvSpPr>
            <a:spLocks noGrp="1"/>
          </p:cNvSpPr>
          <p:nvPr>
            <p:ph type="ftr" sz="quarter" idx="3"/>
          </p:nvPr>
        </p:nvSpPr>
        <p:spPr>
          <a:xfrm>
            <a:off x="2583974" y="9906785"/>
            <a:ext cx="2394903" cy="569071"/>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5420043" y="9906785"/>
            <a:ext cx="1764665" cy="569071"/>
          </a:xfrm>
          <a:prstGeom prst="rect">
            <a:avLst/>
          </a:prstGeom>
        </p:spPr>
        <p:txBody>
          <a:bodyPr vert="horz" lIns="91440" tIns="45720" rIns="91440" bIns="45720" rtlCol="0" anchor="ctr"/>
          <a:lstStyle>
            <a:lvl1pPr algn="r">
              <a:defRPr sz="1200">
                <a:solidFill>
                  <a:schemeClr val="tx1">
                    <a:tint val="75000"/>
                  </a:schemeClr>
                </a:solidFill>
              </a:defRPr>
            </a:lvl1pPr>
          </a:lstStyle>
          <a:p>
            <a:fld id="{70B36C73-715E-7940-8260-5E33599D8CF1}" type="slidenum">
              <a:rPr lang="fr-FR" smtClean="0"/>
              <a:t>‹#›</a:t>
            </a:fld>
            <a:endParaRPr lang="fr-FR"/>
          </a:p>
        </p:txBody>
      </p:sp>
    </p:spTree>
    <p:extLst>
      <p:ext uri="{BB962C8B-B14F-4D97-AF65-F5344CB8AC3E}">
        <p14:creationId xmlns:p14="http://schemas.microsoft.com/office/powerpoint/2010/main" val="10396645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1270078" y="204837"/>
            <a:ext cx="2642580" cy="1024212"/>
          </a:xfrm>
          <a:prstGeom prst="rect">
            <a:avLst/>
          </a:prstGeom>
          <a:noFill/>
        </p:spPr>
        <p:txBody>
          <a:bodyPr wrap="square" rtlCol="0">
            <a:spAutoFit/>
          </a:bodyPr>
          <a:lstStyle/>
          <a:p>
            <a:pPr>
              <a:lnSpc>
                <a:spcPts val="3440"/>
              </a:lnSpc>
            </a:pPr>
            <a:r>
              <a:rPr lang="fr-FR" sz="4800" b="1" dirty="0" smtClean="0">
                <a:latin typeface="Arial Black"/>
                <a:cs typeface="Arial Black"/>
              </a:rPr>
              <a:t>Jean</a:t>
            </a:r>
          </a:p>
          <a:p>
            <a:pPr>
              <a:lnSpc>
                <a:spcPts val="3440"/>
              </a:lnSpc>
            </a:pPr>
            <a:r>
              <a:rPr lang="fr-FR" sz="4800" b="1" dirty="0" smtClean="0">
                <a:latin typeface="Arial Black"/>
                <a:cs typeface="Arial Black"/>
              </a:rPr>
              <a:t>Martin</a:t>
            </a:r>
            <a:endParaRPr lang="fr-FR" sz="4800" b="1" dirty="0">
              <a:latin typeface="Arial Black"/>
              <a:cs typeface="Arial Black"/>
            </a:endParaRPr>
          </a:p>
        </p:txBody>
      </p:sp>
      <p:sp>
        <p:nvSpPr>
          <p:cNvPr id="5" name="Ellipse 4"/>
          <p:cNvSpPr/>
          <p:nvPr/>
        </p:nvSpPr>
        <p:spPr>
          <a:xfrm>
            <a:off x="5044460" y="-562442"/>
            <a:ext cx="3001070" cy="3001070"/>
          </a:xfrm>
          <a:prstGeom prst="ellipse">
            <a:avLst/>
          </a:prstGeom>
          <a:solidFill>
            <a:srgbClr val="FB494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cxnSp>
        <p:nvCxnSpPr>
          <p:cNvPr id="14" name="Connecteur droit 13"/>
          <p:cNvCxnSpPr/>
          <p:nvPr/>
        </p:nvCxnSpPr>
        <p:spPr>
          <a:xfrm flipH="1">
            <a:off x="2949857" y="1433201"/>
            <a:ext cx="4612993" cy="0"/>
          </a:xfrm>
          <a:prstGeom prst="line">
            <a:avLst/>
          </a:prstGeom>
          <a:ln w="28575" cmpd="sng">
            <a:solidFill>
              <a:schemeClr val="bg1">
                <a:lumMod val="65000"/>
              </a:schemeClr>
            </a:solidFill>
          </a:ln>
          <a:effectLst/>
        </p:spPr>
        <p:style>
          <a:lnRef idx="2">
            <a:schemeClr val="accent1"/>
          </a:lnRef>
          <a:fillRef idx="0">
            <a:schemeClr val="accent1"/>
          </a:fillRef>
          <a:effectRef idx="1">
            <a:schemeClr val="accent1"/>
          </a:effectRef>
          <a:fontRef idx="minor">
            <a:schemeClr val="tx1"/>
          </a:fontRef>
        </p:style>
      </p:cxnSp>
      <p:sp>
        <p:nvSpPr>
          <p:cNvPr id="15" name="ZoneTexte 14"/>
          <p:cNvSpPr txBox="1"/>
          <p:nvPr/>
        </p:nvSpPr>
        <p:spPr>
          <a:xfrm>
            <a:off x="4708759" y="1536275"/>
            <a:ext cx="2788544" cy="400110"/>
          </a:xfrm>
          <a:prstGeom prst="rect">
            <a:avLst/>
          </a:prstGeom>
          <a:noFill/>
        </p:spPr>
        <p:txBody>
          <a:bodyPr wrap="none" rtlCol="0">
            <a:spAutoFit/>
          </a:bodyPr>
          <a:lstStyle/>
          <a:p>
            <a:r>
              <a:rPr lang="fr-FR" sz="2000" b="1" i="1" dirty="0" smtClean="0"/>
              <a:t>Titre du poste recherché</a:t>
            </a:r>
            <a:endParaRPr lang="fr-FR" sz="2000" b="1" i="1" dirty="0"/>
          </a:p>
        </p:txBody>
      </p:sp>
      <p:sp>
        <p:nvSpPr>
          <p:cNvPr id="17" name="ZoneTexte 16"/>
          <p:cNvSpPr txBox="1"/>
          <p:nvPr/>
        </p:nvSpPr>
        <p:spPr>
          <a:xfrm>
            <a:off x="-524688" y="-305736"/>
            <a:ext cx="1819428" cy="1938992"/>
          </a:xfrm>
          <a:prstGeom prst="rect">
            <a:avLst/>
          </a:prstGeom>
          <a:noFill/>
        </p:spPr>
        <p:txBody>
          <a:bodyPr wrap="none" rtlCol="0">
            <a:spAutoFit/>
          </a:bodyPr>
          <a:lstStyle/>
          <a:p>
            <a:r>
              <a:rPr lang="fr-FR" sz="12000" b="1" kern="100" spc="-300" dirty="0" smtClean="0">
                <a:solidFill>
                  <a:srgbClr val="96E0D0"/>
                </a:solidFill>
                <a:latin typeface="Arial"/>
                <a:cs typeface="Arial"/>
              </a:rPr>
              <a:t>00</a:t>
            </a:r>
            <a:endParaRPr lang="fr-FR" sz="12000" b="1" kern="100" spc="-300" dirty="0">
              <a:solidFill>
                <a:srgbClr val="96E0D0"/>
              </a:solidFill>
              <a:latin typeface="Arial"/>
              <a:cs typeface="Arial"/>
            </a:endParaRPr>
          </a:p>
        </p:txBody>
      </p:sp>
      <p:sp>
        <p:nvSpPr>
          <p:cNvPr id="18" name="ZoneTexte 17"/>
          <p:cNvSpPr txBox="1"/>
          <p:nvPr/>
        </p:nvSpPr>
        <p:spPr>
          <a:xfrm>
            <a:off x="-524688" y="1633256"/>
            <a:ext cx="1819428" cy="1938992"/>
          </a:xfrm>
          <a:prstGeom prst="rect">
            <a:avLst/>
          </a:prstGeom>
          <a:noFill/>
        </p:spPr>
        <p:txBody>
          <a:bodyPr wrap="none" rtlCol="0">
            <a:spAutoFit/>
          </a:bodyPr>
          <a:lstStyle/>
          <a:p>
            <a:r>
              <a:rPr lang="fr-FR" sz="12000" b="1" kern="100" spc="-300" dirty="0" smtClean="0">
                <a:solidFill>
                  <a:srgbClr val="96E0D0"/>
                </a:solidFill>
                <a:latin typeface="Arial"/>
                <a:cs typeface="Arial"/>
              </a:rPr>
              <a:t>01</a:t>
            </a:r>
            <a:endParaRPr lang="fr-FR" sz="12000" b="1" kern="100" spc="-300" dirty="0">
              <a:solidFill>
                <a:srgbClr val="96E0D0"/>
              </a:solidFill>
              <a:latin typeface="Arial"/>
              <a:cs typeface="Arial"/>
            </a:endParaRPr>
          </a:p>
        </p:txBody>
      </p:sp>
      <p:sp>
        <p:nvSpPr>
          <p:cNvPr id="22" name="ZoneTexte 21"/>
          <p:cNvSpPr txBox="1"/>
          <p:nvPr/>
        </p:nvSpPr>
        <p:spPr>
          <a:xfrm>
            <a:off x="-524688" y="3572248"/>
            <a:ext cx="1819428" cy="1938992"/>
          </a:xfrm>
          <a:prstGeom prst="rect">
            <a:avLst/>
          </a:prstGeom>
          <a:noFill/>
        </p:spPr>
        <p:txBody>
          <a:bodyPr wrap="none" rtlCol="0">
            <a:spAutoFit/>
          </a:bodyPr>
          <a:lstStyle/>
          <a:p>
            <a:r>
              <a:rPr lang="fr-FR" sz="12000" b="1" kern="100" spc="-300" dirty="0" smtClean="0">
                <a:solidFill>
                  <a:srgbClr val="96E0D0"/>
                </a:solidFill>
                <a:latin typeface="Arial"/>
                <a:cs typeface="Arial"/>
              </a:rPr>
              <a:t>02</a:t>
            </a:r>
            <a:endParaRPr lang="fr-FR" sz="12000" b="1" kern="100" spc="-300" dirty="0">
              <a:solidFill>
                <a:srgbClr val="96E0D0"/>
              </a:solidFill>
              <a:latin typeface="Arial"/>
              <a:cs typeface="Arial"/>
            </a:endParaRPr>
          </a:p>
        </p:txBody>
      </p:sp>
      <p:sp>
        <p:nvSpPr>
          <p:cNvPr id="23" name="ZoneTexte 22"/>
          <p:cNvSpPr txBox="1"/>
          <p:nvPr/>
        </p:nvSpPr>
        <p:spPr>
          <a:xfrm>
            <a:off x="-524688" y="6118981"/>
            <a:ext cx="1819428" cy="1938992"/>
          </a:xfrm>
          <a:prstGeom prst="rect">
            <a:avLst/>
          </a:prstGeom>
          <a:noFill/>
        </p:spPr>
        <p:txBody>
          <a:bodyPr wrap="none" rtlCol="0">
            <a:spAutoFit/>
          </a:bodyPr>
          <a:lstStyle/>
          <a:p>
            <a:r>
              <a:rPr lang="fr-FR" sz="12000" b="1" kern="100" spc="-300" dirty="0" smtClean="0">
                <a:solidFill>
                  <a:srgbClr val="96E0D0"/>
                </a:solidFill>
                <a:latin typeface="Arial"/>
                <a:cs typeface="Arial"/>
              </a:rPr>
              <a:t>03</a:t>
            </a:r>
            <a:endParaRPr lang="fr-FR" sz="12000" b="1" kern="100" spc="-300" dirty="0">
              <a:solidFill>
                <a:srgbClr val="96E0D0"/>
              </a:solidFill>
              <a:latin typeface="Arial"/>
              <a:cs typeface="Arial"/>
            </a:endParaRPr>
          </a:p>
        </p:txBody>
      </p:sp>
      <p:sp>
        <p:nvSpPr>
          <p:cNvPr id="27" name="ZoneTexte 26"/>
          <p:cNvSpPr txBox="1"/>
          <p:nvPr/>
        </p:nvSpPr>
        <p:spPr>
          <a:xfrm>
            <a:off x="-524688" y="8155278"/>
            <a:ext cx="1826141" cy="1938992"/>
          </a:xfrm>
          <a:prstGeom prst="rect">
            <a:avLst/>
          </a:prstGeom>
          <a:noFill/>
        </p:spPr>
        <p:txBody>
          <a:bodyPr wrap="none" rtlCol="0">
            <a:spAutoFit/>
          </a:bodyPr>
          <a:lstStyle/>
          <a:p>
            <a:r>
              <a:rPr lang="fr-FR" sz="12000" b="1" kern="100" spc="-300" dirty="0" smtClean="0">
                <a:solidFill>
                  <a:srgbClr val="96E0D0"/>
                </a:solidFill>
                <a:latin typeface="Arial"/>
                <a:cs typeface="Arial"/>
              </a:rPr>
              <a:t>04</a:t>
            </a:r>
            <a:endParaRPr lang="fr-FR" sz="12000" b="1" kern="100" spc="-300" dirty="0">
              <a:solidFill>
                <a:srgbClr val="96E0D0"/>
              </a:solidFill>
              <a:latin typeface="Arial"/>
              <a:cs typeface="Arial"/>
            </a:endParaRPr>
          </a:p>
        </p:txBody>
      </p:sp>
      <p:sp>
        <p:nvSpPr>
          <p:cNvPr id="47" name="ZoneTexte 46"/>
          <p:cNvSpPr txBox="1"/>
          <p:nvPr/>
        </p:nvSpPr>
        <p:spPr>
          <a:xfrm>
            <a:off x="-668422" y="204837"/>
            <a:ext cx="7785392" cy="1169551"/>
          </a:xfrm>
          <a:prstGeom prst="rect">
            <a:avLst/>
          </a:prstGeom>
          <a:noFill/>
        </p:spPr>
        <p:txBody>
          <a:bodyPr wrap="none" rtlCol="0">
            <a:spAutoFit/>
          </a:bodyPr>
          <a:lstStyle/>
          <a:p>
            <a:pPr algn="r"/>
            <a:r>
              <a:rPr lang="fr-FR" sz="1400" dirty="0" smtClean="0">
                <a:solidFill>
                  <a:schemeClr val="bg1"/>
                </a:solidFill>
              </a:rPr>
              <a:t>Tel : 01 02 03 04 05</a:t>
            </a:r>
          </a:p>
          <a:p>
            <a:pPr algn="r"/>
            <a:r>
              <a:rPr lang="fr-FR" sz="1400" dirty="0" smtClean="0">
                <a:solidFill>
                  <a:schemeClr val="bg1"/>
                </a:solidFill>
              </a:rPr>
              <a:t>Mob : 06 01 02 03 04</a:t>
            </a:r>
          </a:p>
          <a:p>
            <a:pPr algn="r"/>
            <a:r>
              <a:rPr lang="fr-FR" sz="1400" dirty="0" smtClean="0">
                <a:solidFill>
                  <a:schemeClr val="bg1"/>
                </a:solidFill>
              </a:rPr>
              <a:t> Mail : </a:t>
            </a:r>
            <a:r>
              <a:rPr lang="fr-FR" sz="1400" dirty="0" err="1" smtClean="0">
                <a:solidFill>
                  <a:schemeClr val="bg1"/>
                </a:solidFill>
              </a:rPr>
              <a:t>mail@mail.com</a:t>
            </a:r>
            <a:endParaRPr lang="fr-FR" sz="1400" dirty="0">
              <a:solidFill>
                <a:schemeClr val="bg1"/>
              </a:solidFill>
            </a:endParaRPr>
          </a:p>
          <a:p>
            <a:pPr algn="r"/>
            <a:r>
              <a:rPr lang="fr-FR" sz="1400" dirty="0" smtClean="0">
                <a:solidFill>
                  <a:schemeClr val="bg1"/>
                </a:solidFill>
              </a:rPr>
              <a:t>Adresse : 15  rue de la Réussite </a:t>
            </a:r>
          </a:p>
          <a:p>
            <a:pPr algn="r"/>
            <a:r>
              <a:rPr lang="fr-FR" sz="1400" dirty="0" smtClean="0">
                <a:solidFill>
                  <a:schemeClr val="bg1"/>
                </a:solidFill>
              </a:rPr>
              <a:t>75012 Paris</a:t>
            </a:r>
            <a:endParaRPr lang="fr-FR" sz="1400" dirty="0">
              <a:solidFill>
                <a:schemeClr val="bg1"/>
              </a:solidFill>
            </a:endParaRPr>
          </a:p>
        </p:txBody>
      </p:sp>
      <p:sp>
        <p:nvSpPr>
          <p:cNvPr id="48" name="ZoneTexte 47"/>
          <p:cNvSpPr txBox="1"/>
          <p:nvPr/>
        </p:nvSpPr>
        <p:spPr>
          <a:xfrm>
            <a:off x="5044460" y="2850536"/>
            <a:ext cx="2360192" cy="1200329"/>
          </a:xfrm>
          <a:prstGeom prst="rect">
            <a:avLst/>
          </a:prstGeom>
          <a:noFill/>
        </p:spPr>
        <p:txBody>
          <a:bodyPr wrap="square" rtlCol="0">
            <a:spAutoFit/>
          </a:bodyPr>
          <a:lstStyle/>
          <a:p>
            <a:pPr algn="just"/>
            <a:r>
              <a:rPr lang="fr-FR" sz="1200" dirty="0" smtClean="0"/>
              <a:t>Nom de l’entreprise</a:t>
            </a:r>
          </a:p>
          <a:p>
            <a:pPr algn="just"/>
            <a:r>
              <a:rPr lang="fr-FR" sz="1200" dirty="0" smtClean="0"/>
              <a:t>Nom du recruteur</a:t>
            </a:r>
          </a:p>
          <a:p>
            <a:pPr algn="just"/>
            <a:r>
              <a:rPr lang="fr-FR" sz="1200" dirty="0" smtClean="0"/>
              <a:t>Poste du recruteur</a:t>
            </a:r>
          </a:p>
          <a:p>
            <a:pPr algn="just"/>
            <a:r>
              <a:rPr lang="fr-FR" sz="1200" dirty="0" smtClean="0"/>
              <a:t>Adresse postale de l’entreprise</a:t>
            </a:r>
          </a:p>
          <a:p>
            <a:pPr algn="just"/>
            <a:endParaRPr lang="fr-FR" sz="1200" dirty="0"/>
          </a:p>
          <a:p>
            <a:pPr algn="just"/>
            <a:r>
              <a:rPr lang="fr-FR" sz="1200" dirty="0" smtClean="0"/>
              <a:t>Paris, le 01/02/2015</a:t>
            </a:r>
            <a:endParaRPr lang="fr-FR" sz="1200" dirty="0"/>
          </a:p>
        </p:txBody>
      </p:sp>
      <p:sp>
        <p:nvSpPr>
          <p:cNvPr id="49" name="ZoneTexte 48"/>
          <p:cNvSpPr txBox="1"/>
          <p:nvPr/>
        </p:nvSpPr>
        <p:spPr>
          <a:xfrm>
            <a:off x="1803168" y="4416408"/>
            <a:ext cx="3507489" cy="307777"/>
          </a:xfrm>
          <a:prstGeom prst="rect">
            <a:avLst/>
          </a:prstGeom>
          <a:noFill/>
        </p:spPr>
        <p:txBody>
          <a:bodyPr wrap="square" rtlCol="0">
            <a:spAutoFit/>
          </a:bodyPr>
          <a:lstStyle/>
          <a:p>
            <a:pPr algn="just"/>
            <a:r>
              <a:rPr lang="fr-FR" sz="1400" dirty="0" smtClean="0">
                <a:solidFill>
                  <a:srgbClr val="7F7F7F"/>
                </a:solidFill>
              </a:rPr>
              <a:t>Objet : candidature pour le poste de XXXX  </a:t>
            </a:r>
            <a:endParaRPr lang="fr-FR" sz="1400" dirty="0">
              <a:solidFill>
                <a:srgbClr val="7F7F7F"/>
              </a:solidFill>
            </a:endParaRPr>
          </a:p>
        </p:txBody>
      </p:sp>
      <p:sp>
        <p:nvSpPr>
          <p:cNvPr id="50" name="ZoneTexte 49"/>
          <p:cNvSpPr txBox="1"/>
          <p:nvPr/>
        </p:nvSpPr>
        <p:spPr>
          <a:xfrm>
            <a:off x="1803168" y="4882065"/>
            <a:ext cx="5078980" cy="3754874"/>
          </a:xfrm>
          <a:prstGeom prst="rect">
            <a:avLst/>
          </a:prstGeom>
          <a:noFill/>
        </p:spPr>
        <p:txBody>
          <a:bodyPr wrap="square" rtlCol="0">
            <a:spAutoFit/>
          </a:bodyPr>
          <a:lstStyle/>
          <a:p>
            <a:pPr algn="just"/>
            <a:r>
              <a:rPr lang="fr-FR" sz="1400" dirty="0">
                <a:solidFill>
                  <a:srgbClr val="7F7F7F"/>
                </a:solidFill>
              </a:rPr>
              <a:t>Je vous transmets ma candidature suite à l'annonce pour le poste de XXXX a retenu toute mon attention. L'entreprise XXX est sans aucun doute l'entreprise qui m'attire le plus dans le secteur. Je tiens à vous exprimer mon très vif intérêt pour le poste.</a:t>
            </a:r>
          </a:p>
          <a:p>
            <a:pPr algn="just"/>
            <a:endParaRPr lang="fr-FR" sz="1400" dirty="0">
              <a:solidFill>
                <a:srgbClr val="7F7F7F"/>
              </a:solidFill>
            </a:endParaRPr>
          </a:p>
          <a:p>
            <a:pPr algn="just"/>
            <a:r>
              <a:rPr lang="fr-FR" sz="1400" dirty="0">
                <a:solidFill>
                  <a:srgbClr val="7F7F7F"/>
                </a:solidFill>
              </a:rPr>
              <a:t>Bénéficiant d'une expérience de 10 ans au poste de XXXX, j'ai acquis une très bonne connaissance du secteur et du métier. Dynamique, j'ai par ailleurs une bonne capacité d'adaptation et d'écoute qui me permettent d'évoluer rapidement dans un environnement nouveau. Je suis persuadé que ces qualités me permettront de mener à bien les missions qui me seront confiées chez XXXX.</a:t>
            </a:r>
          </a:p>
          <a:p>
            <a:pPr algn="just"/>
            <a:endParaRPr lang="fr-FR" sz="1400" dirty="0">
              <a:solidFill>
                <a:srgbClr val="7F7F7F"/>
              </a:solidFill>
            </a:endParaRPr>
          </a:p>
          <a:p>
            <a:pPr algn="just"/>
            <a:r>
              <a:rPr lang="fr-FR" sz="1400" dirty="0">
                <a:solidFill>
                  <a:srgbClr val="7F7F7F"/>
                </a:solidFill>
              </a:rPr>
              <a:t>Je me tiens à votre disposition pour vous rencontrer et vous démontrer plus amplement ma motivation. Dans cette attente, veuillez agréer, Monsieur, l'expression de mes sentiments distingués.</a:t>
            </a:r>
          </a:p>
        </p:txBody>
      </p:sp>
      <p:pic>
        <p:nvPicPr>
          <p:cNvPr id="51" name="Image 50" descr="signature_scan.gi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94749" y="8859711"/>
            <a:ext cx="1574801" cy="1049867"/>
          </a:xfrm>
          <a:prstGeom prst="rect">
            <a:avLst/>
          </a:prstGeom>
        </p:spPr>
      </p:pic>
    </p:spTree>
    <p:extLst>
      <p:ext uri="{BB962C8B-B14F-4D97-AF65-F5344CB8AC3E}">
        <p14:creationId xmlns:p14="http://schemas.microsoft.com/office/powerpoint/2010/main" val="2635751465"/>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129</TotalTime>
  <Words>213</Words>
  <Application>Microsoft Macintosh PowerPoint</Application>
  <PresentationFormat>Personnalisé</PresentationFormat>
  <Paragraphs>25</Paragraphs>
  <Slides>1</Slides>
  <Notes>0</Notes>
  <HiddenSlides>0</HiddenSlides>
  <MMClips>0</MMClips>
  <ScaleCrop>false</ScaleCrop>
  <HeadingPairs>
    <vt:vector size="4" baseType="variant">
      <vt:variant>
        <vt:lpstr>Thème</vt:lpstr>
      </vt:variant>
      <vt:variant>
        <vt:i4>1</vt:i4>
      </vt:variant>
      <vt:variant>
        <vt:lpstr>Titres des diapositives</vt:lpstr>
      </vt:variant>
      <vt:variant>
        <vt:i4>1</vt:i4>
      </vt:variant>
    </vt:vector>
  </HeadingPairs>
  <TitlesOfParts>
    <vt:vector size="2" baseType="lpstr">
      <vt:lpstr>Thème Office</vt:lpstr>
      <vt:lpstr>Présentation PowerPoint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axel maille</dc:creator>
  <cp:lastModifiedBy>axel maille</cp:lastModifiedBy>
  <cp:revision>11</cp:revision>
  <dcterms:created xsi:type="dcterms:W3CDTF">2015-06-08T12:19:23Z</dcterms:created>
  <dcterms:modified xsi:type="dcterms:W3CDTF">2015-06-08T14:28:53Z</dcterms:modified>
</cp:coreProperties>
</file>