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3E9CB9"/>
    <a:srgbClr val="FDCA0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117" autoAdjust="0"/>
  </p:normalViewPr>
  <p:slideViewPr>
    <p:cSldViewPr snapToGrid="0" snapToObjects="1">
      <p:cViewPr>
        <p:scale>
          <a:sx n="150" d="100"/>
          <a:sy n="150" d="100"/>
        </p:scale>
        <p:origin x="-936" y="1120"/>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smtClean="0"/>
              <a:t>Cliquez et modifiez le titre</a:t>
            </a:r>
            <a:endParaRPr lang="fr-F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817631A-195E-5C42-8443-2A04BF4B9D47}" type="datetimeFigureOut">
              <a:rPr lang="fr-FR" smtClean="0"/>
              <a:t>08/06/15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BDF409-ACFF-E145-9CC6-1114591D4F6F}" type="slidenum">
              <a:rPr lang="fr-FR" smtClean="0"/>
              <a:t>‹#›</a:t>
            </a:fld>
            <a:endParaRPr lang="fr-FR"/>
          </a:p>
        </p:txBody>
      </p:sp>
    </p:spTree>
    <p:extLst>
      <p:ext uri="{BB962C8B-B14F-4D97-AF65-F5344CB8AC3E}">
        <p14:creationId xmlns:p14="http://schemas.microsoft.com/office/powerpoint/2010/main" val="292140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817631A-195E-5C42-8443-2A04BF4B9D47}" type="datetimeFigureOut">
              <a:rPr lang="fr-FR" smtClean="0"/>
              <a:t>08/06/15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BDF409-ACFF-E145-9CC6-1114591D4F6F}" type="slidenum">
              <a:rPr lang="fr-FR" smtClean="0"/>
              <a:t>‹#›</a:t>
            </a:fld>
            <a:endParaRPr lang="fr-FR"/>
          </a:p>
        </p:txBody>
      </p:sp>
    </p:spTree>
    <p:extLst>
      <p:ext uri="{BB962C8B-B14F-4D97-AF65-F5344CB8AC3E}">
        <p14:creationId xmlns:p14="http://schemas.microsoft.com/office/powerpoint/2010/main" val="856438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817631A-195E-5C42-8443-2A04BF4B9D47}" type="datetimeFigureOut">
              <a:rPr lang="fr-FR" smtClean="0"/>
              <a:t>08/06/15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BDF409-ACFF-E145-9CC6-1114591D4F6F}" type="slidenum">
              <a:rPr lang="fr-FR" smtClean="0"/>
              <a:t>‹#›</a:t>
            </a:fld>
            <a:endParaRPr lang="fr-FR"/>
          </a:p>
        </p:txBody>
      </p:sp>
    </p:spTree>
    <p:extLst>
      <p:ext uri="{BB962C8B-B14F-4D97-AF65-F5344CB8AC3E}">
        <p14:creationId xmlns:p14="http://schemas.microsoft.com/office/powerpoint/2010/main" val="2669448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817631A-195E-5C42-8443-2A04BF4B9D47}" type="datetimeFigureOut">
              <a:rPr lang="fr-FR" smtClean="0"/>
              <a:t>08/06/15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BDF409-ACFF-E145-9CC6-1114591D4F6F}" type="slidenum">
              <a:rPr lang="fr-FR" smtClean="0"/>
              <a:t>‹#›</a:t>
            </a:fld>
            <a:endParaRPr lang="fr-FR"/>
          </a:p>
        </p:txBody>
      </p:sp>
    </p:spTree>
    <p:extLst>
      <p:ext uri="{BB962C8B-B14F-4D97-AF65-F5344CB8AC3E}">
        <p14:creationId xmlns:p14="http://schemas.microsoft.com/office/powerpoint/2010/main" val="3914363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817631A-195E-5C42-8443-2A04BF4B9D47}" type="datetimeFigureOut">
              <a:rPr lang="fr-FR" smtClean="0"/>
              <a:t>08/06/15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BDF409-ACFF-E145-9CC6-1114591D4F6F}" type="slidenum">
              <a:rPr lang="fr-FR" smtClean="0"/>
              <a:t>‹#›</a:t>
            </a:fld>
            <a:endParaRPr lang="fr-FR"/>
          </a:p>
        </p:txBody>
      </p:sp>
    </p:spTree>
    <p:extLst>
      <p:ext uri="{BB962C8B-B14F-4D97-AF65-F5344CB8AC3E}">
        <p14:creationId xmlns:p14="http://schemas.microsoft.com/office/powerpoint/2010/main" val="2699836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817631A-195E-5C42-8443-2A04BF4B9D47}" type="datetimeFigureOut">
              <a:rPr lang="fr-FR" smtClean="0"/>
              <a:t>08/06/15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BDF409-ACFF-E145-9CC6-1114591D4F6F}" type="slidenum">
              <a:rPr lang="fr-FR" smtClean="0"/>
              <a:t>‹#›</a:t>
            </a:fld>
            <a:endParaRPr lang="fr-FR"/>
          </a:p>
        </p:txBody>
      </p:sp>
    </p:spTree>
    <p:extLst>
      <p:ext uri="{BB962C8B-B14F-4D97-AF65-F5344CB8AC3E}">
        <p14:creationId xmlns:p14="http://schemas.microsoft.com/office/powerpoint/2010/main" val="79188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817631A-195E-5C42-8443-2A04BF4B9D47}" type="datetimeFigureOut">
              <a:rPr lang="fr-FR" smtClean="0"/>
              <a:t>08/06/15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ABDF409-ACFF-E145-9CC6-1114591D4F6F}" type="slidenum">
              <a:rPr lang="fr-FR" smtClean="0"/>
              <a:t>‹#›</a:t>
            </a:fld>
            <a:endParaRPr lang="fr-FR"/>
          </a:p>
        </p:txBody>
      </p:sp>
    </p:spTree>
    <p:extLst>
      <p:ext uri="{BB962C8B-B14F-4D97-AF65-F5344CB8AC3E}">
        <p14:creationId xmlns:p14="http://schemas.microsoft.com/office/powerpoint/2010/main" val="4113019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C817631A-195E-5C42-8443-2A04BF4B9D47}" type="datetimeFigureOut">
              <a:rPr lang="fr-FR" smtClean="0"/>
              <a:t>08/06/15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ABDF409-ACFF-E145-9CC6-1114591D4F6F}" type="slidenum">
              <a:rPr lang="fr-FR" smtClean="0"/>
              <a:t>‹#›</a:t>
            </a:fld>
            <a:endParaRPr lang="fr-FR"/>
          </a:p>
        </p:txBody>
      </p:sp>
    </p:spTree>
    <p:extLst>
      <p:ext uri="{BB962C8B-B14F-4D97-AF65-F5344CB8AC3E}">
        <p14:creationId xmlns:p14="http://schemas.microsoft.com/office/powerpoint/2010/main" val="1202653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817631A-195E-5C42-8443-2A04BF4B9D47}" type="datetimeFigureOut">
              <a:rPr lang="fr-FR" smtClean="0"/>
              <a:t>08/06/15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ABDF409-ACFF-E145-9CC6-1114591D4F6F}" type="slidenum">
              <a:rPr lang="fr-FR" smtClean="0"/>
              <a:t>‹#›</a:t>
            </a:fld>
            <a:endParaRPr lang="fr-FR"/>
          </a:p>
        </p:txBody>
      </p:sp>
    </p:spTree>
    <p:extLst>
      <p:ext uri="{BB962C8B-B14F-4D97-AF65-F5344CB8AC3E}">
        <p14:creationId xmlns:p14="http://schemas.microsoft.com/office/powerpoint/2010/main" val="408047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817631A-195E-5C42-8443-2A04BF4B9D47}" type="datetimeFigureOut">
              <a:rPr lang="fr-FR" smtClean="0"/>
              <a:t>08/06/15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BDF409-ACFF-E145-9CC6-1114591D4F6F}" type="slidenum">
              <a:rPr lang="fr-FR" smtClean="0"/>
              <a:t>‹#›</a:t>
            </a:fld>
            <a:endParaRPr lang="fr-FR"/>
          </a:p>
        </p:txBody>
      </p:sp>
    </p:spTree>
    <p:extLst>
      <p:ext uri="{BB962C8B-B14F-4D97-AF65-F5344CB8AC3E}">
        <p14:creationId xmlns:p14="http://schemas.microsoft.com/office/powerpoint/2010/main" val="3774121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817631A-195E-5C42-8443-2A04BF4B9D47}" type="datetimeFigureOut">
              <a:rPr lang="fr-FR" smtClean="0"/>
              <a:t>08/06/15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BDF409-ACFF-E145-9CC6-1114591D4F6F}" type="slidenum">
              <a:rPr lang="fr-FR" smtClean="0"/>
              <a:t>‹#›</a:t>
            </a:fld>
            <a:endParaRPr lang="fr-FR"/>
          </a:p>
        </p:txBody>
      </p:sp>
    </p:spTree>
    <p:extLst>
      <p:ext uri="{BB962C8B-B14F-4D97-AF65-F5344CB8AC3E}">
        <p14:creationId xmlns:p14="http://schemas.microsoft.com/office/powerpoint/2010/main" val="391918446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C817631A-195E-5C42-8443-2A04BF4B9D47}" type="datetimeFigureOut">
              <a:rPr lang="fr-FR" smtClean="0"/>
              <a:t>08/06/15</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7ABDF409-ACFF-E145-9CC6-1114591D4F6F}" type="slidenum">
              <a:rPr lang="fr-FR" smtClean="0"/>
              <a:t>‹#›</a:t>
            </a:fld>
            <a:endParaRPr lang="fr-FR"/>
          </a:p>
        </p:txBody>
      </p:sp>
    </p:spTree>
    <p:extLst>
      <p:ext uri="{BB962C8B-B14F-4D97-AF65-F5344CB8AC3E}">
        <p14:creationId xmlns:p14="http://schemas.microsoft.com/office/powerpoint/2010/main" val="3676838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23446" y="153628"/>
            <a:ext cx="1961244" cy="1017800"/>
          </a:xfrm>
          <a:prstGeom prst="rect">
            <a:avLst/>
          </a:prstGeom>
          <a:noFill/>
        </p:spPr>
        <p:txBody>
          <a:bodyPr wrap="none" rtlCol="0">
            <a:spAutoFit/>
          </a:bodyPr>
          <a:lstStyle/>
          <a:p>
            <a:pPr>
              <a:lnSpc>
                <a:spcPts val="3500"/>
              </a:lnSpc>
            </a:pPr>
            <a:r>
              <a:rPr lang="fr-FR" sz="4000" b="1" dirty="0" smtClean="0"/>
              <a:t>Jean</a:t>
            </a:r>
          </a:p>
          <a:p>
            <a:pPr>
              <a:lnSpc>
                <a:spcPts val="3500"/>
              </a:lnSpc>
            </a:pPr>
            <a:r>
              <a:rPr lang="fr-FR" sz="4000" b="1" dirty="0" smtClean="0"/>
              <a:t>MARTIN</a:t>
            </a:r>
            <a:endParaRPr lang="fr-FR" sz="4000" b="1" dirty="0"/>
          </a:p>
        </p:txBody>
      </p:sp>
      <p:sp>
        <p:nvSpPr>
          <p:cNvPr id="5" name="ZoneTexte 4"/>
          <p:cNvSpPr txBox="1"/>
          <p:nvPr/>
        </p:nvSpPr>
        <p:spPr>
          <a:xfrm>
            <a:off x="223446" y="1194939"/>
            <a:ext cx="1640769" cy="400110"/>
          </a:xfrm>
          <a:prstGeom prst="rect">
            <a:avLst/>
          </a:prstGeom>
          <a:noFill/>
        </p:spPr>
        <p:txBody>
          <a:bodyPr wrap="none" rtlCol="0">
            <a:spAutoFit/>
          </a:bodyPr>
          <a:lstStyle/>
          <a:p>
            <a:r>
              <a:rPr lang="fr-FR" sz="2000" dirty="0" smtClean="0"/>
              <a:t>Titre du poste</a:t>
            </a:r>
            <a:endParaRPr lang="fr-FR" sz="2000" dirty="0"/>
          </a:p>
        </p:txBody>
      </p:sp>
      <p:cxnSp>
        <p:nvCxnSpPr>
          <p:cNvPr id="7" name="Connecteur droit 6"/>
          <p:cNvCxnSpPr/>
          <p:nvPr/>
        </p:nvCxnSpPr>
        <p:spPr>
          <a:xfrm flipH="1">
            <a:off x="92183" y="119546"/>
            <a:ext cx="20486" cy="1475503"/>
          </a:xfrm>
          <a:prstGeom prst="line">
            <a:avLst/>
          </a:prstGeom>
          <a:ln w="57150" cmpd="sng">
            <a:solidFill>
              <a:srgbClr val="FDCA0B"/>
            </a:solidFill>
          </a:ln>
          <a:effectLst/>
        </p:spPr>
        <p:style>
          <a:lnRef idx="2">
            <a:schemeClr val="accent1"/>
          </a:lnRef>
          <a:fillRef idx="0">
            <a:schemeClr val="accent1"/>
          </a:fillRef>
          <a:effectRef idx="1">
            <a:schemeClr val="accent1"/>
          </a:effectRef>
          <a:fontRef idx="minor">
            <a:schemeClr val="tx1"/>
          </a:fontRef>
        </p:style>
      </p:cxnSp>
      <p:cxnSp>
        <p:nvCxnSpPr>
          <p:cNvPr id="11" name="Connecteur droit 10"/>
          <p:cNvCxnSpPr/>
          <p:nvPr/>
        </p:nvCxnSpPr>
        <p:spPr>
          <a:xfrm>
            <a:off x="4156897" y="1194939"/>
            <a:ext cx="3380003" cy="0"/>
          </a:xfrm>
          <a:prstGeom prst="line">
            <a:avLst/>
          </a:prstGeom>
          <a:ln w="12700" cmpd="sng">
            <a:solidFill>
              <a:schemeClr val="tx1">
                <a:lumMod val="50000"/>
                <a:lumOff val="50000"/>
              </a:schemeClr>
            </a:solidFill>
            <a:prstDash val="dot"/>
          </a:ln>
          <a:effectLst/>
        </p:spPr>
        <p:style>
          <a:lnRef idx="2">
            <a:schemeClr val="accent1"/>
          </a:lnRef>
          <a:fillRef idx="0">
            <a:schemeClr val="accent1"/>
          </a:fillRef>
          <a:effectRef idx="1">
            <a:schemeClr val="accent1"/>
          </a:effectRef>
          <a:fontRef idx="minor">
            <a:schemeClr val="tx1"/>
          </a:fontRef>
        </p:style>
      </p:cxnSp>
      <p:sp>
        <p:nvSpPr>
          <p:cNvPr id="12" name="ZoneTexte 11"/>
          <p:cNvSpPr txBox="1"/>
          <p:nvPr/>
        </p:nvSpPr>
        <p:spPr>
          <a:xfrm>
            <a:off x="5053830" y="277766"/>
            <a:ext cx="2287806" cy="830997"/>
          </a:xfrm>
          <a:prstGeom prst="rect">
            <a:avLst/>
          </a:prstGeom>
          <a:noFill/>
        </p:spPr>
        <p:txBody>
          <a:bodyPr wrap="none" rtlCol="0">
            <a:spAutoFit/>
          </a:bodyPr>
          <a:lstStyle/>
          <a:p>
            <a:pPr algn="r"/>
            <a:r>
              <a:rPr lang="fr-FR" sz="1200" dirty="0" smtClean="0"/>
              <a:t>Tel : 01 02 03 04 05 06</a:t>
            </a:r>
          </a:p>
          <a:p>
            <a:pPr algn="r"/>
            <a:r>
              <a:rPr lang="fr-FR" sz="1200" dirty="0" smtClean="0"/>
              <a:t>Mob : 06 01 02 03 04</a:t>
            </a:r>
          </a:p>
          <a:p>
            <a:pPr algn="r"/>
            <a:r>
              <a:rPr lang="fr-FR" sz="1200" dirty="0" smtClean="0"/>
              <a:t>Mail : </a:t>
            </a:r>
            <a:r>
              <a:rPr lang="fr-FR" sz="1200" dirty="0" err="1" smtClean="0"/>
              <a:t>mail@mail.com</a:t>
            </a:r>
            <a:endParaRPr lang="fr-FR" sz="1200" dirty="0" smtClean="0"/>
          </a:p>
          <a:p>
            <a:pPr algn="r"/>
            <a:r>
              <a:rPr lang="fr-FR" sz="1200" dirty="0" smtClean="0"/>
              <a:t>15  Rue de la réussite 75012 Paris</a:t>
            </a:r>
            <a:endParaRPr lang="fr-FR" sz="1200" dirty="0"/>
          </a:p>
        </p:txBody>
      </p:sp>
      <p:cxnSp>
        <p:nvCxnSpPr>
          <p:cNvPr id="13" name="Connecteur droit 12"/>
          <p:cNvCxnSpPr/>
          <p:nvPr/>
        </p:nvCxnSpPr>
        <p:spPr>
          <a:xfrm flipH="1">
            <a:off x="7475831" y="154656"/>
            <a:ext cx="13247" cy="954107"/>
          </a:xfrm>
          <a:prstGeom prst="line">
            <a:avLst/>
          </a:prstGeom>
          <a:ln w="76200" cmpd="sng">
            <a:solidFill>
              <a:srgbClr val="FDCA0B"/>
            </a:solidFill>
          </a:ln>
          <a:effectLst/>
        </p:spPr>
        <p:style>
          <a:lnRef idx="2">
            <a:schemeClr val="accent1"/>
          </a:lnRef>
          <a:fillRef idx="0">
            <a:schemeClr val="accent1"/>
          </a:fillRef>
          <a:effectRef idx="1">
            <a:schemeClr val="accent1"/>
          </a:effectRef>
          <a:fontRef idx="minor">
            <a:schemeClr val="tx1"/>
          </a:fontRef>
        </p:style>
      </p:cxnSp>
      <p:cxnSp>
        <p:nvCxnSpPr>
          <p:cNvPr id="18" name="Connecteur droit 17"/>
          <p:cNvCxnSpPr/>
          <p:nvPr/>
        </p:nvCxnSpPr>
        <p:spPr>
          <a:xfrm>
            <a:off x="808811" y="2011785"/>
            <a:ext cx="0" cy="5848089"/>
          </a:xfrm>
          <a:prstGeom prst="line">
            <a:avLst/>
          </a:prstGeom>
          <a:ln>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a:off x="81589" y="2339524"/>
            <a:ext cx="1403231" cy="0"/>
          </a:xfrm>
          <a:prstGeom prst="line">
            <a:avLst/>
          </a:prstGeom>
          <a:ln>
            <a:solidFill>
              <a:srgbClr val="7F7F7F"/>
            </a:solidFill>
          </a:ln>
          <a:effectLst/>
        </p:spPr>
        <p:style>
          <a:lnRef idx="2">
            <a:schemeClr val="accent1"/>
          </a:lnRef>
          <a:fillRef idx="0">
            <a:schemeClr val="accent1"/>
          </a:fillRef>
          <a:effectRef idx="1">
            <a:schemeClr val="accent1"/>
          </a:effectRef>
          <a:fontRef idx="minor">
            <a:schemeClr val="tx1"/>
          </a:fontRef>
        </p:style>
      </p:cxnSp>
      <p:cxnSp>
        <p:nvCxnSpPr>
          <p:cNvPr id="30" name="Connecteur droit 29"/>
          <p:cNvCxnSpPr/>
          <p:nvPr/>
        </p:nvCxnSpPr>
        <p:spPr>
          <a:xfrm>
            <a:off x="81589" y="2788937"/>
            <a:ext cx="1403231" cy="0"/>
          </a:xfrm>
          <a:prstGeom prst="line">
            <a:avLst/>
          </a:prstGeom>
          <a:ln>
            <a:solidFill>
              <a:srgbClr val="7F7F7F"/>
            </a:solidFill>
          </a:ln>
          <a:effectLst/>
        </p:spPr>
        <p:style>
          <a:lnRef idx="2">
            <a:schemeClr val="accent1"/>
          </a:lnRef>
          <a:fillRef idx="0">
            <a:schemeClr val="accent1"/>
          </a:fillRef>
          <a:effectRef idx="1">
            <a:schemeClr val="accent1"/>
          </a:effectRef>
          <a:fontRef idx="minor">
            <a:schemeClr val="tx1"/>
          </a:fontRef>
        </p:style>
      </p:cxnSp>
      <p:cxnSp>
        <p:nvCxnSpPr>
          <p:cNvPr id="31" name="Connecteur droit 30"/>
          <p:cNvCxnSpPr/>
          <p:nvPr/>
        </p:nvCxnSpPr>
        <p:spPr>
          <a:xfrm>
            <a:off x="81589" y="3248592"/>
            <a:ext cx="1403231" cy="0"/>
          </a:xfrm>
          <a:prstGeom prst="line">
            <a:avLst/>
          </a:prstGeom>
          <a:ln>
            <a:solidFill>
              <a:srgbClr val="7F7F7F"/>
            </a:solidFill>
          </a:ln>
          <a:effectLst/>
        </p:spPr>
        <p:style>
          <a:lnRef idx="2">
            <a:schemeClr val="accent1"/>
          </a:lnRef>
          <a:fillRef idx="0">
            <a:schemeClr val="accent1"/>
          </a:fillRef>
          <a:effectRef idx="1">
            <a:schemeClr val="accent1"/>
          </a:effectRef>
          <a:fontRef idx="minor">
            <a:schemeClr val="tx1"/>
          </a:fontRef>
        </p:style>
      </p:cxnSp>
      <p:cxnSp>
        <p:nvCxnSpPr>
          <p:cNvPr id="32" name="Connecteur droit 31"/>
          <p:cNvCxnSpPr/>
          <p:nvPr/>
        </p:nvCxnSpPr>
        <p:spPr>
          <a:xfrm>
            <a:off x="81589" y="3700461"/>
            <a:ext cx="1403231" cy="0"/>
          </a:xfrm>
          <a:prstGeom prst="line">
            <a:avLst/>
          </a:prstGeom>
          <a:ln>
            <a:solidFill>
              <a:srgbClr val="7F7F7F"/>
            </a:solidFill>
          </a:ln>
          <a:effectLst/>
        </p:spPr>
        <p:style>
          <a:lnRef idx="2">
            <a:schemeClr val="accent1"/>
          </a:lnRef>
          <a:fillRef idx="0">
            <a:schemeClr val="accent1"/>
          </a:fillRef>
          <a:effectRef idx="1">
            <a:schemeClr val="accent1"/>
          </a:effectRef>
          <a:fontRef idx="minor">
            <a:schemeClr val="tx1"/>
          </a:fontRef>
        </p:style>
      </p:cxnSp>
      <p:cxnSp>
        <p:nvCxnSpPr>
          <p:cNvPr id="33" name="Connecteur droit 32"/>
          <p:cNvCxnSpPr/>
          <p:nvPr/>
        </p:nvCxnSpPr>
        <p:spPr>
          <a:xfrm>
            <a:off x="81589" y="4149874"/>
            <a:ext cx="1403231" cy="0"/>
          </a:xfrm>
          <a:prstGeom prst="line">
            <a:avLst/>
          </a:prstGeom>
          <a:ln>
            <a:solidFill>
              <a:srgbClr val="7F7F7F"/>
            </a:solidFill>
          </a:ln>
          <a:effectLst/>
        </p:spPr>
        <p:style>
          <a:lnRef idx="2">
            <a:schemeClr val="accent1"/>
          </a:lnRef>
          <a:fillRef idx="0">
            <a:schemeClr val="accent1"/>
          </a:fillRef>
          <a:effectRef idx="1">
            <a:schemeClr val="accent1"/>
          </a:effectRef>
          <a:fontRef idx="minor">
            <a:schemeClr val="tx1"/>
          </a:fontRef>
        </p:style>
      </p:cxnSp>
      <p:cxnSp>
        <p:nvCxnSpPr>
          <p:cNvPr id="34" name="Connecteur droit 33"/>
          <p:cNvCxnSpPr/>
          <p:nvPr/>
        </p:nvCxnSpPr>
        <p:spPr>
          <a:xfrm>
            <a:off x="81589" y="4609529"/>
            <a:ext cx="1403231" cy="0"/>
          </a:xfrm>
          <a:prstGeom prst="line">
            <a:avLst/>
          </a:prstGeom>
          <a:ln>
            <a:solidFill>
              <a:srgbClr val="7F7F7F"/>
            </a:solidFill>
          </a:ln>
          <a:effectLst/>
        </p:spPr>
        <p:style>
          <a:lnRef idx="2">
            <a:schemeClr val="accent1"/>
          </a:lnRef>
          <a:fillRef idx="0">
            <a:schemeClr val="accent1"/>
          </a:fillRef>
          <a:effectRef idx="1">
            <a:schemeClr val="accent1"/>
          </a:effectRef>
          <a:fontRef idx="minor">
            <a:schemeClr val="tx1"/>
          </a:fontRef>
        </p:style>
      </p:cxnSp>
      <p:cxnSp>
        <p:nvCxnSpPr>
          <p:cNvPr id="35" name="Connecteur droit 34"/>
          <p:cNvCxnSpPr/>
          <p:nvPr/>
        </p:nvCxnSpPr>
        <p:spPr>
          <a:xfrm>
            <a:off x="81589" y="5062625"/>
            <a:ext cx="1403231" cy="0"/>
          </a:xfrm>
          <a:prstGeom prst="line">
            <a:avLst/>
          </a:prstGeom>
          <a:ln>
            <a:solidFill>
              <a:srgbClr val="7F7F7F"/>
            </a:solidFill>
          </a:ln>
          <a:effectLst/>
        </p:spPr>
        <p:style>
          <a:lnRef idx="2">
            <a:schemeClr val="accent1"/>
          </a:lnRef>
          <a:fillRef idx="0">
            <a:schemeClr val="accent1"/>
          </a:fillRef>
          <a:effectRef idx="1">
            <a:schemeClr val="accent1"/>
          </a:effectRef>
          <a:fontRef idx="minor">
            <a:schemeClr val="tx1"/>
          </a:fontRef>
        </p:style>
      </p:cxnSp>
      <p:cxnSp>
        <p:nvCxnSpPr>
          <p:cNvPr id="36" name="Connecteur droit 35"/>
          <p:cNvCxnSpPr/>
          <p:nvPr/>
        </p:nvCxnSpPr>
        <p:spPr>
          <a:xfrm>
            <a:off x="81589" y="5512038"/>
            <a:ext cx="1403231" cy="0"/>
          </a:xfrm>
          <a:prstGeom prst="line">
            <a:avLst/>
          </a:prstGeom>
          <a:ln>
            <a:solidFill>
              <a:srgbClr val="7F7F7F"/>
            </a:solidFill>
          </a:ln>
          <a:effectLst/>
        </p:spPr>
        <p:style>
          <a:lnRef idx="2">
            <a:schemeClr val="accent1"/>
          </a:lnRef>
          <a:fillRef idx="0">
            <a:schemeClr val="accent1"/>
          </a:fillRef>
          <a:effectRef idx="1">
            <a:schemeClr val="accent1"/>
          </a:effectRef>
          <a:fontRef idx="minor">
            <a:schemeClr val="tx1"/>
          </a:fontRef>
        </p:style>
      </p:cxnSp>
      <p:cxnSp>
        <p:nvCxnSpPr>
          <p:cNvPr id="37" name="Connecteur droit 36"/>
          <p:cNvCxnSpPr/>
          <p:nvPr/>
        </p:nvCxnSpPr>
        <p:spPr>
          <a:xfrm>
            <a:off x="81589" y="5971693"/>
            <a:ext cx="1403231" cy="0"/>
          </a:xfrm>
          <a:prstGeom prst="line">
            <a:avLst/>
          </a:prstGeom>
          <a:ln>
            <a:solidFill>
              <a:srgbClr val="7F7F7F"/>
            </a:solidFill>
          </a:ln>
          <a:effectLst/>
        </p:spPr>
        <p:style>
          <a:lnRef idx="2">
            <a:schemeClr val="accent1"/>
          </a:lnRef>
          <a:fillRef idx="0">
            <a:schemeClr val="accent1"/>
          </a:fillRef>
          <a:effectRef idx="1">
            <a:schemeClr val="accent1"/>
          </a:effectRef>
          <a:fontRef idx="minor">
            <a:schemeClr val="tx1"/>
          </a:fontRef>
        </p:style>
      </p:cxnSp>
      <p:cxnSp>
        <p:nvCxnSpPr>
          <p:cNvPr id="38" name="Connecteur droit 37"/>
          <p:cNvCxnSpPr/>
          <p:nvPr/>
        </p:nvCxnSpPr>
        <p:spPr>
          <a:xfrm>
            <a:off x="81589" y="6424790"/>
            <a:ext cx="1403231" cy="0"/>
          </a:xfrm>
          <a:prstGeom prst="line">
            <a:avLst/>
          </a:prstGeom>
          <a:ln>
            <a:solidFill>
              <a:srgbClr val="7F7F7F"/>
            </a:solidFill>
          </a:ln>
          <a:effectLst/>
        </p:spPr>
        <p:style>
          <a:lnRef idx="2">
            <a:schemeClr val="accent1"/>
          </a:lnRef>
          <a:fillRef idx="0">
            <a:schemeClr val="accent1"/>
          </a:fillRef>
          <a:effectRef idx="1">
            <a:schemeClr val="accent1"/>
          </a:effectRef>
          <a:fontRef idx="minor">
            <a:schemeClr val="tx1"/>
          </a:fontRef>
        </p:style>
      </p:cxnSp>
      <p:cxnSp>
        <p:nvCxnSpPr>
          <p:cNvPr id="39" name="Connecteur droit 38"/>
          <p:cNvCxnSpPr/>
          <p:nvPr/>
        </p:nvCxnSpPr>
        <p:spPr>
          <a:xfrm>
            <a:off x="81589" y="6874203"/>
            <a:ext cx="1403231" cy="0"/>
          </a:xfrm>
          <a:prstGeom prst="line">
            <a:avLst/>
          </a:prstGeom>
          <a:ln>
            <a:solidFill>
              <a:srgbClr val="7F7F7F"/>
            </a:solidFill>
          </a:ln>
          <a:effectLst/>
        </p:spPr>
        <p:style>
          <a:lnRef idx="2">
            <a:schemeClr val="accent1"/>
          </a:lnRef>
          <a:fillRef idx="0">
            <a:schemeClr val="accent1"/>
          </a:fillRef>
          <a:effectRef idx="1">
            <a:schemeClr val="accent1"/>
          </a:effectRef>
          <a:fontRef idx="minor">
            <a:schemeClr val="tx1"/>
          </a:fontRef>
        </p:style>
      </p:cxnSp>
      <p:cxnSp>
        <p:nvCxnSpPr>
          <p:cNvPr id="40" name="Connecteur droit 39"/>
          <p:cNvCxnSpPr/>
          <p:nvPr/>
        </p:nvCxnSpPr>
        <p:spPr>
          <a:xfrm>
            <a:off x="81589" y="7333858"/>
            <a:ext cx="1403231" cy="0"/>
          </a:xfrm>
          <a:prstGeom prst="line">
            <a:avLst/>
          </a:prstGeom>
          <a:ln>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41" name="ZoneTexte 40"/>
          <p:cNvSpPr txBox="1"/>
          <p:nvPr/>
        </p:nvSpPr>
        <p:spPr>
          <a:xfrm>
            <a:off x="508488" y="2011785"/>
            <a:ext cx="600645" cy="338554"/>
          </a:xfrm>
          <a:prstGeom prst="rect">
            <a:avLst/>
          </a:prstGeom>
          <a:noFill/>
        </p:spPr>
        <p:txBody>
          <a:bodyPr wrap="none" rtlCol="0">
            <a:spAutoFit/>
          </a:bodyPr>
          <a:lstStyle/>
          <a:p>
            <a:r>
              <a:rPr lang="fr-FR" sz="1600" b="1" dirty="0" smtClean="0"/>
              <a:t>2015</a:t>
            </a:r>
            <a:endParaRPr lang="fr-FR" sz="1600" b="1" dirty="0"/>
          </a:p>
        </p:txBody>
      </p:sp>
      <p:sp>
        <p:nvSpPr>
          <p:cNvPr id="42" name="ZoneTexte 41"/>
          <p:cNvSpPr txBox="1"/>
          <p:nvPr/>
        </p:nvSpPr>
        <p:spPr>
          <a:xfrm>
            <a:off x="518731" y="2417459"/>
            <a:ext cx="600645" cy="338554"/>
          </a:xfrm>
          <a:prstGeom prst="rect">
            <a:avLst/>
          </a:prstGeom>
          <a:noFill/>
        </p:spPr>
        <p:txBody>
          <a:bodyPr wrap="none" rtlCol="0">
            <a:spAutoFit/>
          </a:bodyPr>
          <a:lstStyle/>
          <a:p>
            <a:r>
              <a:rPr lang="fr-FR" sz="1600" b="1" dirty="0" smtClean="0"/>
              <a:t>2014</a:t>
            </a:r>
            <a:endParaRPr lang="fr-FR" sz="1600" b="1" dirty="0"/>
          </a:p>
        </p:txBody>
      </p:sp>
      <p:sp>
        <p:nvSpPr>
          <p:cNvPr id="43" name="ZoneTexte 42"/>
          <p:cNvSpPr txBox="1"/>
          <p:nvPr/>
        </p:nvSpPr>
        <p:spPr>
          <a:xfrm>
            <a:off x="508488" y="2910038"/>
            <a:ext cx="600645" cy="338554"/>
          </a:xfrm>
          <a:prstGeom prst="rect">
            <a:avLst/>
          </a:prstGeom>
          <a:noFill/>
        </p:spPr>
        <p:txBody>
          <a:bodyPr wrap="none" rtlCol="0">
            <a:spAutoFit/>
          </a:bodyPr>
          <a:lstStyle/>
          <a:p>
            <a:r>
              <a:rPr lang="fr-FR" sz="1600" b="1" dirty="0" smtClean="0"/>
              <a:t>2013</a:t>
            </a:r>
            <a:endParaRPr lang="fr-FR" sz="1600" b="1" dirty="0"/>
          </a:p>
        </p:txBody>
      </p:sp>
      <p:sp>
        <p:nvSpPr>
          <p:cNvPr id="44" name="ZoneTexte 43"/>
          <p:cNvSpPr txBox="1"/>
          <p:nvPr/>
        </p:nvSpPr>
        <p:spPr>
          <a:xfrm>
            <a:off x="539216" y="3361907"/>
            <a:ext cx="600645" cy="338554"/>
          </a:xfrm>
          <a:prstGeom prst="rect">
            <a:avLst/>
          </a:prstGeom>
          <a:noFill/>
        </p:spPr>
        <p:txBody>
          <a:bodyPr wrap="none" rtlCol="0">
            <a:spAutoFit/>
          </a:bodyPr>
          <a:lstStyle/>
          <a:p>
            <a:r>
              <a:rPr lang="fr-FR" sz="1600" b="1" dirty="0" smtClean="0"/>
              <a:t>2012</a:t>
            </a:r>
            <a:endParaRPr lang="fr-FR" sz="1600" b="1" dirty="0"/>
          </a:p>
        </p:txBody>
      </p:sp>
      <p:sp>
        <p:nvSpPr>
          <p:cNvPr id="45" name="ZoneTexte 44"/>
          <p:cNvSpPr txBox="1"/>
          <p:nvPr/>
        </p:nvSpPr>
        <p:spPr>
          <a:xfrm>
            <a:off x="539216" y="3811320"/>
            <a:ext cx="600645" cy="338554"/>
          </a:xfrm>
          <a:prstGeom prst="rect">
            <a:avLst/>
          </a:prstGeom>
          <a:noFill/>
        </p:spPr>
        <p:txBody>
          <a:bodyPr wrap="none" rtlCol="0">
            <a:spAutoFit/>
          </a:bodyPr>
          <a:lstStyle/>
          <a:p>
            <a:r>
              <a:rPr lang="fr-FR" sz="1600" b="1" dirty="0" smtClean="0"/>
              <a:t>2011</a:t>
            </a:r>
            <a:endParaRPr lang="fr-FR" sz="1600" b="1" dirty="0"/>
          </a:p>
        </p:txBody>
      </p:sp>
      <p:sp>
        <p:nvSpPr>
          <p:cNvPr id="46" name="ZoneTexte 45"/>
          <p:cNvSpPr txBox="1"/>
          <p:nvPr/>
        </p:nvSpPr>
        <p:spPr>
          <a:xfrm>
            <a:off x="508488" y="4270975"/>
            <a:ext cx="600645" cy="338554"/>
          </a:xfrm>
          <a:prstGeom prst="rect">
            <a:avLst/>
          </a:prstGeom>
          <a:noFill/>
        </p:spPr>
        <p:txBody>
          <a:bodyPr wrap="none" rtlCol="0">
            <a:spAutoFit/>
          </a:bodyPr>
          <a:lstStyle/>
          <a:p>
            <a:r>
              <a:rPr lang="fr-FR" sz="1600" b="1" dirty="0" smtClean="0"/>
              <a:t>2010</a:t>
            </a:r>
            <a:endParaRPr lang="fr-FR" sz="1600" b="1" dirty="0"/>
          </a:p>
        </p:txBody>
      </p:sp>
      <p:sp>
        <p:nvSpPr>
          <p:cNvPr id="47" name="ZoneTexte 46"/>
          <p:cNvSpPr txBox="1"/>
          <p:nvPr/>
        </p:nvSpPr>
        <p:spPr>
          <a:xfrm>
            <a:off x="539216" y="4702933"/>
            <a:ext cx="600645" cy="338554"/>
          </a:xfrm>
          <a:prstGeom prst="rect">
            <a:avLst/>
          </a:prstGeom>
          <a:noFill/>
        </p:spPr>
        <p:txBody>
          <a:bodyPr wrap="none" rtlCol="0">
            <a:spAutoFit/>
          </a:bodyPr>
          <a:lstStyle/>
          <a:p>
            <a:r>
              <a:rPr lang="fr-FR" sz="1600" b="1" dirty="0" smtClean="0"/>
              <a:t>2009</a:t>
            </a:r>
            <a:endParaRPr lang="fr-FR" sz="1600" b="1" dirty="0"/>
          </a:p>
        </p:txBody>
      </p:sp>
      <p:sp>
        <p:nvSpPr>
          <p:cNvPr id="48" name="ZoneTexte 47"/>
          <p:cNvSpPr txBox="1"/>
          <p:nvPr/>
        </p:nvSpPr>
        <p:spPr>
          <a:xfrm>
            <a:off x="539216" y="5173484"/>
            <a:ext cx="600645" cy="338554"/>
          </a:xfrm>
          <a:prstGeom prst="rect">
            <a:avLst/>
          </a:prstGeom>
          <a:noFill/>
        </p:spPr>
        <p:txBody>
          <a:bodyPr wrap="none" rtlCol="0">
            <a:spAutoFit/>
          </a:bodyPr>
          <a:lstStyle/>
          <a:p>
            <a:r>
              <a:rPr lang="fr-FR" sz="1600" b="1" dirty="0" smtClean="0"/>
              <a:t>2008</a:t>
            </a:r>
            <a:endParaRPr lang="fr-FR" sz="1600" b="1" dirty="0"/>
          </a:p>
        </p:txBody>
      </p:sp>
      <p:sp>
        <p:nvSpPr>
          <p:cNvPr id="49" name="ZoneTexte 48"/>
          <p:cNvSpPr txBox="1"/>
          <p:nvPr/>
        </p:nvSpPr>
        <p:spPr>
          <a:xfrm>
            <a:off x="508488" y="5632485"/>
            <a:ext cx="600645" cy="338554"/>
          </a:xfrm>
          <a:prstGeom prst="rect">
            <a:avLst/>
          </a:prstGeom>
          <a:noFill/>
        </p:spPr>
        <p:txBody>
          <a:bodyPr wrap="none" rtlCol="0">
            <a:spAutoFit/>
          </a:bodyPr>
          <a:lstStyle/>
          <a:p>
            <a:r>
              <a:rPr lang="fr-FR" sz="1600" b="1" dirty="0" smtClean="0"/>
              <a:t>2007</a:t>
            </a:r>
            <a:endParaRPr lang="fr-FR" sz="1600" b="1" dirty="0"/>
          </a:p>
        </p:txBody>
      </p:sp>
      <p:sp>
        <p:nvSpPr>
          <p:cNvPr id="50" name="ZoneTexte 49"/>
          <p:cNvSpPr txBox="1"/>
          <p:nvPr/>
        </p:nvSpPr>
        <p:spPr>
          <a:xfrm>
            <a:off x="518731" y="6065098"/>
            <a:ext cx="600645" cy="338554"/>
          </a:xfrm>
          <a:prstGeom prst="rect">
            <a:avLst/>
          </a:prstGeom>
          <a:noFill/>
        </p:spPr>
        <p:txBody>
          <a:bodyPr wrap="none" rtlCol="0">
            <a:spAutoFit/>
          </a:bodyPr>
          <a:lstStyle/>
          <a:p>
            <a:r>
              <a:rPr lang="fr-FR" sz="1600" b="1" dirty="0" smtClean="0"/>
              <a:t>2006</a:t>
            </a:r>
            <a:endParaRPr lang="fr-FR" sz="1600" b="1" dirty="0"/>
          </a:p>
        </p:txBody>
      </p:sp>
      <p:sp>
        <p:nvSpPr>
          <p:cNvPr id="51" name="ZoneTexte 50"/>
          <p:cNvSpPr txBox="1"/>
          <p:nvPr/>
        </p:nvSpPr>
        <p:spPr>
          <a:xfrm>
            <a:off x="508488" y="6535649"/>
            <a:ext cx="600645" cy="338554"/>
          </a:xfrm>
          <a:prstGeom prst="rect">
            <a:avLst/>
          </a:prstGeom>
          <a:noFill/>
        </p:spPr>
        <p:txBody>
          <a:bodyPr wrap="none" rtlCol="0">
            <a:spAutoFit/>
          </a:bodyPr>
          <a:lstStyle/>
          <a:p>
            <a:r>
              <a:rPr lang="fr-FR" sz="1600" b="1" dirty="0" smtClean="0"/>
              <a:t>2005</a:t>
            </a:r>
            <a:endParaRPr lang="fr-FR" sz="1600" b="1" dirty="0"/>
          </a:p>
        </p:txBody>
      </p:sp>
      <p:sp>
        <p:nvSpPr>
          <p:cNvPr id="52" name="ZoneTexte 51"/>
          <p:cNvSpPr txBox="1"/>
          <p:nvPr/>
        </p:nvSpPr>
        <p:spPr>
          <a:xfrm>
            <a:off x="508488" y="6984408"/>
            <a:ext cx="600645" cy="338554"/>
          </a:xfrm>
          <a:prstGeom prst="rect">
            <a:avLst/>
          </a:prstGeom>
          <a:noFill/>
        </p:spPr>
        <p:txBody>
          <a:bodyPr wrap="none" rtlCol="0">
            <a:spAutoFit/>
          </a:bodyPr>
          <a:lstStyle/>
          <a:p>
            <a:r>
              <a:rPr lang="fr-FR" sz="1600" b="1" dirty="0" smtClean="0"/>
              <a:t>2004</a:t>
            </a:r>
            <a:endParaRPr lang="fr-FR" sz="1600" b="1" dirty="0"/>
          </a:p>
        </p:txBody>
      </p:sp>
      <p:cxnSp>
        <p:nvCxnSpPr>
          <p:cNvPr id="61" name="Connecteur droit 60"/>
          <p:cNvCxnSpPr/>
          <p:nvPr/>
        </p:nvCxnSpPr>
        <p:spPr>
          <a:xfrm flipH="1" flipV="1">
            <a:off x="299971" y="2339524"/>
            <a:ext cx="358489" cy="909068"/>
          </a:xfrm>
          <a:prstGeom prst="line">
            <a:avLst/>
          </a:prstGeom>
          <a:ln>
            <a:solidFill>
              <a:srgbClr val="FDCA0B"/>
            </a:solidFill>
          </a:ln>
          <a:effectLst/>
        </p:spPr>
        <p:style>
          <a:lnRef idx="2">
            <a:schemeClr val="accent1"/>
          </a:lnRef>
          <a:fillRef idx="0">
            <a:schemeClr val="accent1"/>
          </a:fillRef>
          <a:effectRef idx="1">
            <a:schemeClr val="accent1"/>
          </a:effectRef>
          <a:fontRef idx="minor">
            <a:schemeClr val="tx1"/>
          </a:fontRef>
        </p:style>
      </p:cxnSp>
      <p:sp>
        <p:nvSpPr>
          <p:cNvPr id="71" name="Ellipse 70"/>
          <p:cNvSpPr/>
          <p:nvPr/>
        </p:nvSpPr>
        <p:spPr>
          <a:xfrm>
            <a:off x="576992" y="3164673"/>
            <a:ext cx="169333" cy="167838"/>
          </a:xfrm>
          <a:prstGeom prst="ellipse">
            <a:avLst/>
          </a:prstGeom>
          <a:solidFill>
            <a:srgbClr val="FDCA0B"/>
          </a:solidFill>
          <a:ln>
            <a:solidFill>
              <a:srgbClr val="FDCA0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2" name="Ellipse 71"/>
          <p:cNvSpPr/>
          <p:nvPr/>
        </p:nvSpPr>
        <p:spPr>
          <a:xfrm>
            <a:off x="215304" y="2266420"/>
            <a:ext cx="169333" cy="167838"/>
          </a:xfrm>
          <a:prstGeom prst="ellipse">
            <a:avLst/>
          </a:prstGeom>
          <a:solidFill>
            <a:srgbClr val="FDCA0B"/>
          </a:solidFill>
          <a:ln>
            <a:solidFill>
              <a:srgbClr val="FDCA0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75" name="Connecteur droit 74"/>
          <p:cNvCxnSpPr/>
          <p:nvPr/>
        </p:nvCxnSpPr>
        <p:spPr>
          <a:xfrm flipV="1">
            <a:off x="384637" y="3231570"/>
            <a:ext cx="273824" cy="1809917"/>
          </a:xfrm>
          <a:prstGeom prst="line">
            <a:avLst/>
          </a:prstGeom>
          <a:ln>
            <a:solidFill>
              <a:srgbClr val="FDCA0B"/>
            </a:solidFill>
          </a:ln>
          <a:effectLst/>
        </p:spPr>
        <p:style>
          <a:lnRef idx="2">
            <a:schemeClr val="accent1"/>
          </a:lnRef>
          <a:fillRef idx="0">
            <a:schemeClr val="accent1"/>
          </a:fillRef>
          <a:effectRef idx="1">
            <a:schemeClr val="accent1"/>
          </a:effectRef>
          <a:fontRef idx="minor">
            <a:schemeClr val="tx1"/>
          </a:fontRef>
        </p:style>
      </p:cxnSp>
      <p:sp>
        <p:nvSpPr>
          <p:cNvPr id="78" name="Ellipse 77"/>
          <p:cNvSpPr/>
          <p:nvPr/>
        </p:nvSpPr>
        <p:spPr>
          <a:xfrm>
            <a:off x="315189" y="4957568"/>
            <a:ext cx="169333" cy="167838"/>
          </a:xfrm>
          <a:prstGeom prst="ellipse">
            <a:avLst/>
          </a:prstGeom>
          <a:solidFill>
            <a:srgbClr val="FDCA0B"/>
          </a:solidFill>
          <a:ln>
            <a:solidFill>
              <a:srgbClr val="FDCA0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79" name="Connecteur droit 78"/>
          <p:cNvCxnSpPr/>
          <p:nvPr/>
        </p:nvCxnSpPr>
        <p:spPr>
          <a:xfrm flipH="1" flipV="1">
            <a:off x="384637" y="5062626"/>
            <a:ext cx="99885" cy="449412"/>
          </a:xfrm>
          <a:prstGeom prst="line">
            <a:avLst/>
          </a:prstGeom>
          <a:ln>
            <a:solidFill>
              <a:srgbClr val="FDCA0B"/>
            </a:solidFill>
          </a:ln>
          <a:effectLst/>
        </p:spPr>
        <p:style>
          <a:lnRef idx="2">
            <a:schemeClr val="accent1"/>
          </a:lnRef>
          <a:fillRef idx="0">
            <a:schemeClr val="accent1"/>
          </a:fillRef>
          <a:effectRef idx="1">
            <a:schemeClr val="accent1"/>
          </a:effectRef>
          <a:fontRef idx="minor">
            <a:schemeClr val="tx1"/>
          </a:fontRef>
        </p:style>
      </p:cxnSp>
      <p:sp>
        <p:nvSpPr>
          <p:cNvPr id="81" name="Ellipse 80"/>
          <p:cNvSpPr/>
          <p:nvPr/>
        </p:nvSpPr>
        <p:spPr>
          <a:xfrm>
            <a:off x="395954" y="5428119"/>
            <a:ext cx="169333" cy="167838"/>
          </a:xfrm>
          <a:prstGeom prst="ellipse">
            <a:avLst/>
          </a:prstGeom>
          <a:solidFill>
            <a:srgbClr val="FDCA0B"/>
          </a:solidFill>
          <a:ln>
            <a:solidFill>
              <a:srgbClr val="FDCA0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82" name="Connecteur droit 81"/>
          <p:cNvCxnSpPr/>
          <p:nvPr/>
        </p:nvCxnSpPr>
        <p:spPr>
          <a:xfrm flipV="1">
            <a:off x="384637" y="5512038"/>
            <a:ext cx="104637" cy="891614"/>
          </a:xfrm>
          <a:prstGeom prst="line">
            <a:avLst/>
          </a:prstGeom>
          <a:ln>
            <a:solidFill>
              <a:srgbClr val="FDCA0B"/>
            </a:solidFill>
          </a:ln>
          <a:effectLst/>
        </p:spPr>
        <p:style>
          <a:lnRef idx="2">
            <a:schemeClr val="accent1"/>
          </a:lnRef>
          <a:fillRef idx="0">
            <a:schemeClr val="accent1"/>
          </a:fillRef>
          <a:effectRef idx="1">
            <a:schemeClr val="accent1"/>
          </a:effectRef>
          <a:fontRef idx="minor">
            <a:schemeClr val="tx1"/>
          </a:fontRef>
        </p:style>
      </p:cxnSp>
      <p:sp>
        <p:nvSpPr>
          <p:cNvPr id="85" name="Ellipse 84"/>
          <p:cNvSpPr/>
          <p:nvPr/>
        </p:nvSpPr>
        <p:spPr>
          <a:xfrm>
            <a:off x="309897" y="6334743"/>
            <a:ext cx="169333" cy="167838"/>
          </a:xfrm>
          <a:prstGeom prst="ellipse">
            <a:avLst/>
          </a:prstGeom>
          <a:solidFill>
            <a:srgbClr val="FDCA0B"/>
          </a:solidFill>
          <a:ln>
            <a:solidFill>
              <a:srgbClr val="FDCA0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91" name="Connecteur droit 90"/>
          <p:cNvCxnSpPr/>
          <p:nvPr/>
        </p:nvCxnSpPr>
        <p:spPr>
          <a:xfrm flipV="1">
            <a:off x="898978" y="6874203"/>
            <a:ext cx="210155" cy="459655"/>
          </a:xfrm>
          <a:prstGeom prst="line">
            <a:avLst/>
          </a:prstGeom>
          <a:ln>
            <a:solidFill>
              <a:srgbClr val="3E9CB9"/>
            </a:solidFill>
          </a:ln>
          <a:effectLst/>
        </p:spPr>
        <p:style>
          <a:lnRef idx="2">
            <a:schemeClr val="accent1"/>
          </a:lnRef>
          <a:fillRef idx="0">
            <a:schemeClr val="accent1"/>
          </a:fillRef>
          <a:effectRef idx="1">
            <a:schemeClr val="accent1"/>
          </a:effectRef>
          <a:fontRef idx="minor">
            <a:schemeClr val="tx1"/>
          </a:fontRef>
        </p:style>
      </p:cxnSp>
      <p:cxnSp>
        <p:nvCxnSpPr>
          <p:cNvPr id="93" name="Connecteur droit 92"/>
          <p:cNvCxnSpPr/>
          <p:nvPr/>
        </p:nvCxnSpPr>
        <p:spPr>
          <a:xfrm flipV="1">
            <a:off x="1109133" y="6403652"/>
            <a:ext cx="91557" cy="480794"/>
          </a:xfrm>
          <a:prstGeom prst="line">
            <a:avLst/>
          </a:prstGeom>
          <a:ln>
            <a:solidFill>
              <a:srgbClr val="3E9CB9"/>
            </a:solidFill>
          </a:ln>
          <a:effectLst/>
        </p:spPr>
        <p:style>
          <a:lnRef idx="2">
            <a:schemeClr val="accent1"/>
          </a:lnRef>
          <a:fillRef idx="0">
            <a:schemeClr val="accent1"/>
          </a:fillRef>
          <a:effectRef idx="1">
            <a:schemeClr val="accent1"/>
          </a:effectRef>
          <a:fontRef idx="minor">
            <a:schemeClr val="tx1"/>
          </a:fontRef>
        </p:style>
      </p:cxnSp>
      <p:sp>
        <p:nvSpPr>
          <p:cNvPr id="95" name="Ellipse 94"/>
          <p:cNvSpPr/>
          <p:nvPr/>
        </p:nvSpPr>
        <p:spPr>
          <a:xfrm>
            <a:off x="1119376" y="6319733"/>
            <a:ext cx="169333" cy="167838"/>
          </a:xfrm>
          <a:prstGeom prst="ellipse">
            <a:avLst/>
          </a:prstGeom>
          <a:solidFill>
            <a:srgbClr val="3E9CB9"/>
          </a:solidFill>
          <a:ln>
            <a:solidFill>
              <a:srgbClr val="3E9CB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6" name="Ellipse 95"/>
          <p:cNvSpPr/>
          <p:nvPr/>
        </p:nvSpPr>
        <p:spPr>
          <a:xfrm>
            <a:off x="1024466" y="6783900"/>
            <a:ext cx="169333" cy="167838"/>
          </a:xfrm>
          <a:prstGeom prst="ellipse">
            <a:avLst/>
          </a:prstGeom>
          <a:solidFill>
            <a:srgbClr val="3E9CB9"/>
          </a:solidFill>
          <a:ln>
            <a:solidFill>
              <a:srgbClr val="3E9CB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7" name="Ellipse 96"/>
          <p:cNvSpPr/>
          <p:nvPr/>
        </p:nvSpPr>
        <p:spPr>
          <a:xfrm>
            <a:off x="808811" y="7249939"/>
            <a:ext cx="169333" cy="167838"/>
          </a:xfrm>
          <a:prstGeom prst="ellipse">
            <a:avLst/>
          </a:prstGeom>
          <a:solidFill>
            <a:srgbClr val="3E9CB9"/>
          </a:solidFill>
          <a:ln>
            <a:solidFill>
              <a:srgbClr val="3E9CB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0" name="ZoneTexte 139"/>
          <p:cNvSpPr txBox="1"/>
          <p:nvPr/>
        </p:nvSpPr>
        <p:spPr>
          <a:xfrm>
            <a:off x="4444265" y="1342925"/>
            <a:ext cx="3031566" cy="1200329"/>
          </a:xfrm>
          <a:prstGeom prst="rect">
            <a:avLst/>
          </a:prstGeom>
          <a:noFill/>
        </p:spPr>
        <p:txBody>
          <a:bodyPr wrap="square" rtlCol="0">
            <a:spAutoFit/>
          </a:bodyPr>
          <a:lstStyle/>
          <a:p>
            <a:pPr algn="just"/>
            <a:r>
              <a:rPr lang="fr-FR" sz="1200" dirty="0" smtClean="0"/>
              <a:t>Nom de l’entreprise</a:t>
            </a:r>
          </a:p>
          <a:p>
            <a:pPr algn="just"/>
            <a:r>
              <a:rPr lang="fr-FR" sz="1200" dirty="0" smtClean="0"/>
              <a:t>Nom du recruteur</a:t>
            </a:r>
          </a:p>
          <a:p>
            <a:pPr algn="just"/>
            <a:r>
              <a:rPr lang="fr-FR" sz="1200" dirty="0" smtClean="0"/>
              <a:t>Poste du recruteur</a:t>
            </a:r>
          </a:p>
          <a:p>
            <a:pPr algn="just"/>
            <a:r>
              <a:rPr lang="fr-FR" sz="1200" dirty="0" smtClean="0"/>
              <a:t>Adresse postale de l’entreprise</a:t>
            </a:r>
          </a:p>
          <a:p>
            <a:pPr algn="just"/>
            <a:endParaRPr lang="fr-FR" sz="1200" dirty="0"/>
          </a:p>
          <a:p>
            <a:pPr algn="just"/>
            <a:r>
              <a:rPr lang="fr-FR" sz="1200" dirty="0" smtClean="0"/>
              <a:t>Paris, le 01/02/2015</a:t>
            </a:r>
            <a:endParaRPr lang="fr-FR" sz="1200" dirty="0"/>
          </a:p>
        </p:txBody>
      </p:sp>
      <p:cxnSp>
        <p:nvCxnSpPr>
          <p:cNvPr id="141" name="Connecteur droit 140"/>
          <p:cNvCxnSpPr/>
          <p:nvPr/>
        </p:nvCxnSpPr>
        <p:spPr>
          <a:xfrm flipH="1">
            <a:off x="4156897" y="1419811"/>
            <a:ext cx="13247" cy="954107"/>
          </a:xfrm>
          <a:prstGeom prst="line">
            <a:avLst/>
          </a:prstGeom>
          <a:ln w="76200" cmpd="sng">
            <a:solidFill>
              <a:srgbClr val="FDCA0B"/>
            </a:solidFill>
          </a:ln>
          <a:effectLst/>
        </p:spPr>
        <p:style>
          <a:lnRef idx="2">
            <a:schemeClr val="accent1"/>
          </a:lnRef>
          <a:fillRef idx="0">
            <a:schemeClr val="accent1"/>
          </a:fillRef>
          <a:effectRef idx="1">
            <a:schemeClr val="accent1"/>
          </a:effectRef>
          <a:fontRef idx="minor">
            <a:schemeClr val="tx1"/>
          </a:fontRef>
        </p:style>
      </p:cxnSp>
      <p:sp>
        <p:nvSpPr>
          <p:cNvPr id="143" name="ZoneTexte 142"/>
          <p:cNvSpPr txBox="1"/>
          <p:nvPr/>
        </p:nvSpPr>
        <p:spPr>
          <a:xfrm>
            <a:off x="2428240" y="2885934"/>
            <a:ext cx="4690534" cy="307777"/>
          </a:xfrm>
          <a:prstGeom prst="rect">
            <a:avLst/>
          </a:prstGeom>
          <a:noFill/>
        </p:spPr>
        <p:txBody>
          <a:bodyPr wrap="square" rtlCol="0">
            <a:spAutoFit/>
          </a:bodyPr>
          <a:lstStyle/>
          <a:p>
            <a:pPr algn="just"/>
            <a:r>
              <a:rPr lang="fr-FR" sz="1400" dirty="0" smtClean="0">
                <a:solidFill>
                  <a:srgbClr val="7F7F7F"/>
                </a:solidFill>
              </a:rPr>
              <a:t>Objet : candidature pour le poste de XXXX  </a:t>
            </a:r>
            <a:endParaRPr lang="fr-FR" sz="1400" dirty="0">
              <a:solidFill>
                <a:srgbClr val="7F7F7F"/>
              </a:solidFill>
            </a:endParaRPr>
          </a:p>
        </p:txBody>
      </p:sp>
      <p:sp>
        <p:nvSpPr>
          <p:cNvPr id="144" name="ZoneTexte 143"/>
          <p:cNvSpPr txBox="1"/>
          <p:nvPr/>
        </p:nvSpPr>
        <p:spPr>
          <a:xfrm>
            <a:off x="2487507" y="3589892"/>
            <a:ext cx="4631267" cy="3970318"/>
          </a:xfrm>
          <a:prstGeom prst="rect">
            <a:avLst/>
          </a:prstGeom>
          <a:noFill/>
        </p:spPr>
        <p:txBody>
          <a:bodyPr wrap="square" rtlCol="0">
            <a:spAutoFit/>
          </a:bodyPr>
          <a:lstStyle/>
          <a:p>
            <a:pPr algn="just"/>
            <a:r>
              <a:rPr lang="fr-FR" sz="1400" dirty="0">
                <a:solidFill>
                  <a:srgbClr val="7F7F7F"/>
                </a:solidFill>
              </a:rPr>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solidFill>
                <a:srgbClr val="7F7F7F"/>
              </a:solidFill>
            </a:endParaRPr>
          </a:p>
          <a:p>
            <a:pPr algn="just"/>
            <a:r>
              <a:rPr lang="fr-FR" sz="1400" dirty="0">
                <a:solidFill>
                  <a:srgbClr val="7F7F7F"/>
                </a:solidFill>
              </a:rPr>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solidFill>
                <a:srgbClr val="7F7F7F"/>
              </a:solidFill>
            </a:endParaRPr>
          </a:p>
          <a:p>
            <a:pPr algn="just"/>
            <a:r>
              <a:rPr lang="fr-FR" sz="1400" dirty="0">
                <a:solidFill>
                  <a:srgbClr val="7F7F7F"/>
                </a:solidFill>
              </a:rPr>
              <a:t>Je me tiens à votre disposition pour vous rencontrer et vous démontrer plus amplement ma motivation. Dans cette attente, veuillez agréer, Monsieur, l'expression de mes sentiments distingués.</a:t>
            </a:r>
          </a:p>
        </p:txBody>
      </p:sp>
      <p:pic>
        <p:nvPicPr>
          <p:cNvPr id="145" name="Image 144" descr="signature_scan.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3973" y="7822015"/>
            <a:ext cx="1574801" cy="1049867"/>
          </a:xfrm>
          <a:prstGeom prst="rect">
            <a:avLst/>
          </a:prstGeom>
        </p:spPr>
      </p:pic>
    </p:spTree>
    <p:extLst>
      <p:ext uri="{BB962C8B-B14F-4D97-AF65-F5344CB8AC3E}">
        <p14:creationId xmlns:p14="http://schemas.microsoft.com/office/powerpoint/2010/main" val="191868977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42</TotalTime>
  <Words>217</Words>
  <Application>Microsoft Macintosh PowerPoint</Application>
  <PresentationFormat>Personnalisé</PresentationFormat>
  <Paragraphs>31</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16</cp:revision>
  <dcterms:created xsi:type="dcterms:W3CDTF">2015-06-08T07:47:47Z</dcterms:created>
  <dcterms:modified xsi:type="dcterms:W3CDTF">2015-06-08T08:30:13Z</dcterms:modified>
</cp:coreProperties>
</file>