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23738A"/>
    <a:srgbClr val="368298"/>
    <a:srgbClr val="4A90A4"/>
    <a:srgbClr val="5F9EB0"/>
    <a:srgbClr val="77AEBD"/>
    <a:srgbClr val="A9CDD6"/>
    <a:srgbClr val="C5DEE3"/>
    <a:srgbClr val="A0C8D1"/>
    <a:srgbClr val="64A2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0" d="100"/>
          <a:sy n="140" d="100"/>
        </p:scale>
        <p:origin x="-1152" y="73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3981963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299613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24780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180202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212954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76A11F7-1F62-0A40-8928-7CB45A86D948}"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274635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6A11F7-1F62-0A40-8928-7CB45A86D948}" type="datetimeFigureOut">
              <a:rPr lang="fr-FR" smtClean="0"/>
              <a:t>08/06/15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259710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76A11F7-1F62-0A40-8928-7CB45A86D948}" type="datetimeFigureOut">
              <a:rPr lang="fr-FR" smtClean="0"/>
              <a:t>08/06/15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184375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6A11F7-1F62-0A40-8928-7CB45A86D948}" type="datetimeFigureOut">
              <a:rPr lang="fr-FR" smtClean="0"/>
              <a:t>08/06/15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322707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6A11F7-1F62-0A40-8928-7CB45A86D948}"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56091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6A11F7-1F62-0A40-8928-7CB45A86D948}"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E79CEC-7982-9E4E-9E05-9077B7BFE22C}" type="slidenum">
              <a:rPr lang="fr-FR" smtClean="0"/>
              <a:t>‹#›</a:t>
            </a:fld>
            <a:endParaRPr lang="fr-FR"/>
          </a:p>
        </p:txBody>
      </p:sp>
    </p:spTree>
    <p:extLst>
      <p:ext uri="{BB962C8B-B14F-4D97-AF65-F5344CB8AC3E}">
        <p14:creationId xmlns:p14="http://schemas.microsoft.com/office/powerpoint/2010/main" val="1136982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176A11F7-1F62-0A40-8928-7CB45A86D948}" type="datetimeFigureOut">
              <a:rPr lang="fr-FR" smtClean="0"/>
              <a:t>08/06/15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E3E79CEC-7982-9E4E-9E05-9077B7BFE22C}" type="slidenum">
              <a:rPr lang="fr-FR" smtClean="0"/>
              <a:t>‹#›</a:t>
            </a:fld>
            <a:endParaRPr lang="fr-FR"/>
          </a:p>
        </p:txBody>
      </p:sp>
    </p:spTree>
    <p:extLst>
      <p:ext uri="{BB962C8B-B14F-4D97-AF65-F5344CB8AC3E}">
        <p14:creationId xmlns:p14="http://schemas.microsoft.com/office/powerpoint/2010/main" val="42391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srcRect l="10873"/>
          <a:stretch/>
        </p:blipFill>
        <p:spPr>
          <a:xfrm>
            <a:off x="10000" y="236532"/>
            <a:ext cx="2951043" cy="2209977"/>
          </a:xfrm>
          <a:prstGeom prst="rect">
            <a:avLst/>
          </a:prstGeom>
        </p:spPr>
      </p:pic>
      <p:sp>
        <p:nvSpPr>
          <p:cNvPr id="5" name="ZoneTexte 4"/>
          <p:cNvSpPr txBox="1"/>
          <p:nvPr/>
        </p:nvSpPr>
        <p:spPr>
          <a:xfrm>
            <a:off x="2890133" y="159997"/>
            <a:ext cx="2914906" cy="1200756"/>
          </a:xfrm>
          <a:prstGeom prst="rect">
            <a:avLst/>
          </a:prstGeom>
          <a:noFill/>
        </p:spPr>
        <p:txBody>
          <a:bodyPr wrap="none" rtlCol="0">
            <a:spAutoFit/>
          </a:bodyPr>
          <a:lstStyle/>
          <a:p>
            <a:pPr>
              <a:lnSpc>
                <a:spcPts val="4060"/>
              </a:lnSpc>
            </a:pPr>
            <a:r>
              <a:rPr lang="fr-FR" sz="6000" b="1" dirty="0" smtClean="0">
                <a:latin typeface="Arial Black"/>
                <a:cs typeface="Arial Black"/>
              </a:rPr>
              <a:t>Jean </a:t>
            </a:r>
          </a:p>
          <a:p>
            <a:pPr>
              <a:lnSpc>
                <a:spcPts val="4060"/>
              </a:lnSpc>
            </a:pPr>
            <a:r>
              <a:rPr lang="fr-FR" sz="6000" b="1" dirty="0" smtClean="0">
                <a:latin typeface="Arial Black"/>
                <a:cs typeface="Arial Black"/>
              </a:rPr>
              <a:t>Martin</a:t>
            </a:r>
            <a:endParaRPr lang="fr-FR" sz="6000" b="1" dirty="0">
              <a:latin typeface="Arial Black"/>
              <a:cs typeface="Arial Black"/>
            </a:endParaRPr>
          </a:p>
        </p:txBody>
      </p:sp>
      <p:sp>
        <p:nvSpPr>
          <p:cNvPr id="6" name="ZoneTexte 5"/>
          <p:cNvSpPr txBox="1"/>
          <p:nvPr/>
        </p:nvSpPr>
        <p:spPr>
          <a:xfrm>
            <a:off x="3210149" y="1341521"/>
            <a:ext cx="3648092" cy="523220"/>
          </a:xfrm>
          <a:prstGeom prst="rect">
            <a:avLst/>
          </a:prstGeom>
          <a:solidFill>
            <a:srgbClr val="64A2B3"/>
          </a:solidFill>
        </p:spPr>
        <p:txBody>
          <a:bodyPr wrap="none" rtlCol="0">
            <a:spAutoFit/>
          </a:bodyPr>
          <a:lstStyle/>
          <a:p>
            <a:r>
              <a:rPr lang="fr-FR" sz="1400" dirty="0" smtClean="0">
                <a:latin typeface="Avenir Book"/>
                <a:cs typeface="Avenir Book"/>
              </a:rPr>
              <a:t>Tel : 01 02 03 04 05 / Mob : 06 01 02 03 04</a:t>
            </a:r>
          </a:p>
          <a:p>
            <a:r>
              <a:rPr lang="fr-FR" sz="1400" dirty="0" smtClean="0">
                <a:latin typeface="Avenir Book"/>
                <a:cs typeface="Avenir Book"/>
              </a:rPr>
              <a:t>Mail : </a:t>
            </a:r>
            <a:r>
              <a:rPr lang="fr-FR" sz="1400" dirty="0" err="1" smtClean="0">
                <a:latin typeface="Avenir Book"/>
                <a:cs typeface="Avenir Book"/>
              </a:rPr>
              <a:t>mail@mail.com</a:t>
            </a:r>
            <a:endParaRPr lang="fr-FR" sz="1400" dirty="0">
              <a:latin typeface="Avenir Book"/>
              <a:cs typeface="Avenir Book"/>
            </a:endParaRPr>
          </a:p>
        </p:txBody>
      </p:sp>
      <p:sp>
        <p:nvSpPr>
          <p:cNvPr id="7" name="ZoneTexte 6"/>
          <p:cNvSpPr txBox="1"/>
          <p:nvPr/>
        </p:nvSpPr>
        <p:spPr>
          <a:xfrm>
            <a:off x="3400158" y="1966297"/>
            <a:ext cx="2552389" cy="307777"/>
          </a:xfrm>
          <a:prstGeom prst="rect">
            <a:avLst/>
          </a:prstGeom>
          <a:solidFill>
            <a:srgbClr val="A0C8D1"/>
          </a:solidFill>
        </p:spPr>
        <p:txBody>
          <a:bodyPr wrap="none" rtlCol="0">
            <a:spAutoFit/>
          </a:bodyPr>
          <a:lstStyle/>
          <a:p>
            <a:r>
              <a:rPr lang="fr-FR" sz="1400" dirty="0" smtClean="0"/>
              <a:t>15 rue de la réussite 75012 Paris</a:t>
            </a:r>
            <a:endParaRPr lang="fr-FR" sz="1400" dirty="0"/>
          </a:p>
        </p:txBody>
      </p:sp>
      <p:sp>
        <p:nvSpPr>
          <p:cNvPr id="12" name="ZoneTexte 11"/>
          <p:cNvSpPr txBox="1"/>
          <p:nvPr/>
        </p:nvSpPr>
        <p:spPr>
          <a:xfrm>
            <a:off x="10000" y="2476509"/>
            <a:ext cx="2562721" cy="584776"/>
          </a:xfrm>
          <a:prstGeom prst="rect">
            <a:avLst/>
          </a:prstGeom>
          <a:noFill/>
        </p:spPr>
        <p:txBody>
          <a:bodyPr wrap="none" rtlCol="0">
            <a:spAutoFit/>
          </a:bodyPr>
          <a:lstStyle/>
          <a:p>
            <a:r>
              <a:rPr lang="fr-FR" sz="3200" b="1" dirty="0" smtClean="0"/>
              <a:t>Titre du poste</a:t>
            </a:r>
            <a:endParaRPr lang="fr-FR" sz="3200" b="1" dirty="0"/>
          </a:p>
        </p:txBody>
      </p:sp>
      <p:cxnSp>
        <p:nvCxnSpPr>
          <p:cNvPr id="128" name="Connecteur droit 127"/>
          <p:cNvCxnSpPr/>
          <p:nvPr/>
        </p:nvCxnSpPr>
        <p:spPr>
          <a:xfrm>
            <a:off x="10000" y="3138781"/>
            <a:ext cx="755285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29" name="ZoneTexte 128"/>
          <p:cNvSpPr txBox="1"/>
          <p:nvPr/>
        </p:nvSpPr>
        <p:spPr>
          <a:xfrm>
            <a:off x="4898307" y="3459501"/>
            <a:ext cx="2360192" cy="1200329"/>
          </a:xfrm>
          <a:prstGeom prst="rect">
            <a:avLst/>
          </a:prstGeom>
          <a:noFill/>
        </p:spPr>
        <p:txBody>
          <a:bodyPr wrap="square" rtlCol="0">
            <a:spAutoFit/>
          </a:bodyPr>
          <a:lstStyle/>
          <a:p>
            <a:pPr algn="just"/>
            <a:r>
              <a:rPr lang="fr-FR" sz="1200" dirty="0" smtClean="0"/>
              <a:t>Nom de l’entreprise</a:t>
            </a:r>
          </a:p>
          <a:p>
            <a:pPr algn="just"/>
            <a:r>
              <a:rPr lang="fr-FR" sz="1200" dirty="0" smtClean="0"/>
              <a:t>Nom du recruteur</a:t>
            </a:r>
          </a:p>
          <a:p>
            <a:pPr algn="just"/>
            <a:r>
              <a:rPr lang="fr-FR" sz="1200" dirty="0" smtClean="0"/>
              <a:t>Poste du recruteur</a:t>
            </a:r>
          </a:p>
          <a:p>
            <a:pPr algn="just"/>
            <a:r>
              <a:rPr lang="fr-FR" sz="1200" dirty="0" smtClean="0"/>
              <a:t>Adresse postale de l’entreprise</a:t>
            </a:r>
          </a:p>
          <a:p>
            <a:pPr algn="just"/>
            <a:endParaRPr lang="fr-FR" sz="1200" dirty="0"/>
          </a:p>
          <a:p>
            <a:pPr algn="just"/>
            <a:r>
              <a:rPr lang="fr-FR" sz="1200" dirty="0" smtClean="0"/>
              <a:t>Paris, le 01/02/2015</a:t>
            </a:r>
            <a:endParaRPr lang="fr-FR" sz="1200" dirty="0"/>
          </a:p>
        </p:txBody>
      </p:sp>
      <p:sp>
        <p:nvSpPr>
          <p:cNvPr id="130" name="ZoneTexte 129"/>
          <p:cNvSpPr txBox="1"/>
          <p:nvPr/>
        </p:nvSpPr>
        <p:spPr>
          <a:xfrm>
            <a:off x="620937" y="5178556"/>
            <a:ext cx="3507489" cy="307777"/>
          </a:xfrm>
          <a:prstGeom prst="rect">
            <a:avLst/>
          </a:prstGeom>
          <a:noFill/>
        </p:spPr>
        <p:txBody>
          <a:bodyPr wrap="square" rtlCol="0">
            <a:spAutoFit/>
          </a:bodyPr>
          <a:lstStyle/>
          <a:p>
            <a:pPr algn="just"/>
            <a:r>
              <a:rPr lang="fr-FR" sz="1400" dirty="0" smtClean="0">
                <a:solidFill>
                  <a:srgbClr val="000000"/>
                </a:solidFill>
              </a:rPr>
              <a:t>Objet : candidature pour le poste de XXXX  </a:t>
            </a:r>
            <a:endParaRPr lang="fr-FR" sz="1400" dirty="0">
              <a:solidFill>
                <a:srgbClr val="000000"/>
              </a:solidFill>
            </a:endParaRPr>
          </a:p>
        </p:txBody>
      </p:sp>
      <p:sp>
        <p:nvSpPr>
          <p:cNvPr id="131" name="ZoneTexte 130"/>
          <p:cNvSpPr txBox="1"/>
          <p:nvPr/>
        </p:nvSpPr>
        <p:spPr>
          <a:xfrm>
            <a:off x="676536" y="5613733"/>
            <a:ext cx="5500736" cy="3323987"/>
          </a:xfrm>
          <a:prstGeom prst="rect">
            <a:avLst/>
          </a:prstGeom>
          <a:noFill/>
        </p:spPr>
        <p:txBody>
          <a:bodyPr wrap="square" rtlCol="0">
            <a:spAutoFit/>
          </a:bodyPr>
          <a:lstStyle/>
          <a:p>
            <a:pPr algn="just"/>
            <a:r>
              <a:rPr lang="fr-FR" sz="1400" dirty="0">
                <a:solidFill>
                  <a:srgbClr val="000000"/>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endParaRPr>
          </a:p>
          <a:p>
            <a:pPr algn="just"/>
            <a:r>
              <a:rPr lang="fr-FR" sz="1400" dirty="0">
                <a:solidFill>
                  <a:srgbClr val="000000"/>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endParaRPr>
          </a:p>
          <a:p>
            <a:pPr algn="just"/>
            <a:r>
              <a:rPr lang="fr-FR" sz="1400" dirty="0">
                <a:solidFill>
                  <a:srgbClr val="000000"/>
                </a:solidFill>
              </a:rPr>
              <a:t>Je me tiens à votre disposition pour vous rencontrer et vous démontrer plus amplement ma motivation. Dans cette attente, veuillez agréer, Monsieur, l'expression de mes sentiments distingués.</a:t>
            </a:r>
          </a:p>
        </p:txBody>
      </p:sp>
      <p:pic>
        <p:nvPicPr>
          <p:cNvPr id="132" name="Image 131"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8307" y="9384644"/>
            <a:ext cx="1574801" cy="1049867"/>
          </a:xfrm>
          <a:prstGeom prst="rect">
            <a:avLst/>
          </a:prstGeom>
        </p:spPr>
      </p:pic>
    </p:spTree>
    <p:extLst>
      <p:ext uri="{BB962C8B-B14F-4D97-AF65-F5344CB8AC3E}">
        <p14:creationId xmlns:p14="http://schemas.microsoft.com/office/powerpoint/2010/main" val="30698374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205</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cp:revision>
  <dcterms:created xsi:type="dcterms:W3CDTF">2015-06-08T05:57:19Z</dcterms:created>
  <dcterms:modified xsi:type="dcterms:W3CDTF">2015-06-08T06:45:09Z</dcterms:modified>
</cp:coreProperties>
</file>