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4B49A"/>
    <a:srgbClr val="68BDB5"/>
    <a:srgbClr val="0D7164"/>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0" d="100"/>
          <a:sy n="110" d="100"/>
        </p:scale>
        <p:origin x="-2016" y="992"/>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83FB3EE-67A8-A844-AA77-FF3B7143D9EA}" type="datetimeFigureOut">
              <a:rPr lang="fr-FR" smtClean="0"/>
              <a:t>06/03/15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20145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3FB3EE-67A8-A844-AA77-FF3B7143D9EA}" type="datetimeFigureOut">
              <a:rPr lang="fr-FR" smtClean="0"/>
              <a:t>06/03/15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117595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3FB3EE-67A8-A844-AA77-FF3B7143D9EA}" type="datetimeFigureOut">
              <a:rPr lang="fr-FR" smtClean="0"/>
              <a:t>06/03/15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2331554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3FB3EE-67A8-A844-AA77-FF3B7143D9EA}" type="datetimeFigureOut">
              <a:rPr lang="fr-FR" smtClean="0"/>
              <a:t>06/03/15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1629096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3FB3EE-67A8-A844-AA77-FF3B7143D9EA}" type="datetimeFigureOut">
              <a:rPr lang="fr-FR" smtClean="0"/>
              <a:t>06/03/15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361922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3FB3EE-67A8-A844-AA77-FF3B7143D9EA}" type="datetimeFigureOut">
              <a:rPr lang="fr-FR" smtClean="0"/>
              <a:t>06/03/15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367265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3FB3EE-67A8-A844-AA77-FF3B7143D9EA}" type="datetimeFigureOut">
              <a:rPr lang="fr-FR" smtClean="0"/>
              <a:t>06/03/15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1146428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783FB3EE-67A8-A844-AA77-FF3B7143D9EA}" type="datetimeFigureOut">
              <a:rPr lang="fr-FR" smtClean="0"/>
              <a:t>06/03/15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380322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3FB3EE-67A8-A844-AA77-FF3B7143D9EA}" type="datetimeFigureOut">
              <a:rPr lang="fr-FR" smtClean="0"/>
              <a:t>06/03/15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198816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3FB3EE-67A8-A844-AA77-FF3B7143D9EA}" type="datetimeFigureOut">
              <a:rPr lang="fr-FR" smtClean="0"/>
              <a:t>06/03/15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294105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83FB3EE-67A8-A844-AA77-FF3B7143D9EA}" type="datetimeFigureOut">
              <a:rPr lang="fr-FR" smtClean="0"/>
              <a:t>06/03/15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6C566C-9DF0-4947-A2CB-FE9A19EB8DC3}" type="slidenum">
              <a:rPr lang="fr-FR" smtClean="0"/>
              <a:t>‹#›</a:t>
            </a:fld>
            <a:endParaRPr lang="fr-FR"/>
          </a:p>
        </p:txBody>
      </p:sp>
    </p:spTree>
    <p:extLst>
      <p:ext uri="{BB962C8B-B14F-4D97-AF65-F5344CB8AC3E}">
        <p14:creationId xmlns:p14="http://schemas.microsoft.com/office/powerpoint/2010/main" val="1001205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783FB3EE-67A8-A844-AA77-FF3B7143D9EA}" type="datetimeFigureOut">
              <a:rPr lang="fr-FR" smtClean="0"/>
              <a:t>06/03/15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1B6C566C-9DF0-4947-A2CB-FE9A19EB8DC3}" type="slidenum">
              <a:rPr lang="fr-FR" smtClean="0"/>
              <a:t>‹#›</a:t>
            </a:fld>
            <a:endParaRPr lang="fr-FR"/>
          </a:p>
        </p:txBody>
      </p:sp>
    </p:spTree>
    <p:extLst>
      <p:ext uri="{BB962C8B-B14F-4D97-AF65-F5344CB8AC3E}">
        <p14:creationId xmlns:p14="http://schemas.microsoft.com/office/powerpoint/2010/main" val="428191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Image 35"/>
          <p:cNvPicPr>
            <a:picLocks noChangeAspect="1"/>
          </p:cNvPicPr>
          <p:nvPr/>
        </p:nvPicPr>
        <p:blipFill rotWithShape="1">
          <a:blip r:embed="rId2"/>
          <a:srcRect l="7674" r="25709"/>
          <a:stretch/>
        </p:blipFill>
        <p:spPr>
          <a:xfrm>
            <a:off x="5587843" y="1112133"/>
            <a:ext cx="1771786" cy="1775210"/>
          </a:xfrm>
          <a:prstGeom prst="ellipse">
            <a:avLst/>
          </a:prstGeom>
        </p:spPr>
      </p:pic>
      <p:sp>
        <p:nvSpPr>
          <p:cNvPr id="4" name="Rectangle 3"/>
          <p:cNvSpPr/>
          <p:nvPr/>
        </p:nvSpPr>
        <p:spPr>
          <a:xfrm>
            <a:off x="1" y="0"/>
            <a:ext cx="1662672" cy="10688638"/>
          </a:xfrm>
          <a:prstGeom prst="rect">
            <a:avLst/>
          </a:prstGeom>
          <a:solidFill>
            <a:srgbClr val="E5E5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Ellipse 32"/>
          <p:cNvSpPr/>
          <p:nvPr/>
        </p:nvSpPr>
        <p:spPr>
          <a:xfrm>
            <a:off x="3467908" y="83548"/>
            <a:ext cx="2406298" cy="2328218"/>
          </a:xfrm>
          <a:prstGeom prst="ellipse">
            <a:avLst/>
          </a:prstGeom>
          <a:solidFill>
            <a:srgbClr val="04B4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ZoneTexte 33"/>
          <p:cNvSpPr txBox="1"/>
          <p:nvPr/>
        </p:nvSpPr>
        <p:spPr>
          <a:xfrm>
            <a:off x="3977800" y="311914"/>
            <a:ext cx="1391627" cy="800219"/>
          </a:xfrm>
          <a:prstGeom prst="rect">
            <a:avLst/>
          </a:prstGeom>
          <a:noFill/>
        </p:spPr>
        <p:txBody>
          <a:bodyPr wrap="none" rtlCol="0">
            <a:spAutoFit/>
          </a:bodyPr>
          <a:lstStyle/>
          <a:p>
            <a:pPr algn="ctr"/>
            <a:r>
              <a:rPr lang="fr-FR" dirty="0" smtClean="0">
                <a:solidFill>
                  <a:schemeClr val="bg1"/>
                </a:solidFill>
              </a:rPr>
              <a:t>Jean-Claude</a:t>
            </a:r>
            <a:br>
              <a:rPr lang="fr-FR" dirty="0" smtClean="0">
                <a:solidFill>
                  <a:schemeClr val="bg1"/>
                </a:solidFill>
              </a:rPr>
            </a:br>
            <a:r>
              <a:rPr lang="fr-FR" sz="2800" dirty="0" smtClean="0">
                <a:solidFill>
                  <a:schemeClr val="bg1"/>
                </a:solidFill>
              </a:rPr>
              <a:t>MARTIN</a:t>
            </a:r>
            <a:endParaRPr lang="fr-FR" sz="2800" dirty="0">
              <a:solidFill>
                <a:schemeClr val="bg1"/>
              </a:solidFill>
            </a:endParaRPr>
          </a:p>
        </p:txBody>
      </p:sp>
      <p:sp>
        <p:nvSpPr>
          <p:cNvPr id="35" name="ZoneTexte 34"/>
          <p:cNvSpPr txBox="1"/>
          <p:nvPr/>
        </p:nvSpPr>
        <p:spPr>
          <a:xfrm>
            <a:off x="3655854" y="1247657"/>
            <a:ext cx="1931989" cy="830997"/>
          </a:xfrm>
          <a:prstGeom prst="rect">
            <a:avLst/>
          </a:prstGeom>
          <a:noFill/>
        </p:spPr>
        <p:txBody>
          <a:bodyPr wrap="none" rtlCol="0">
            <a:spAutoFit/>
          </a:bodyPr>
          <a:lstStyle/>
          <a:p>
            <a:pPr algn="ctr"/>
            <a:r>
              <a:rPr lang="fr-FR" sz="2400" dirty="0" smtClean="0">
                <a:solidFill>
                  <a:srgbClr val="FFFFFF"/>
                </a:solidFill>
              </a:rPr>
              <a:t>Titre du poste</a:t>
            </a:r>
          </a:p>
          <a:p>
            <a:pPr algn="ctr"/>
            <a:r>
              <a:rPr lang="fr-FR" sz="2400" dirty="0" smtClean="0">
                <a:solidFill>
                  <a:srgbClr val="FFFFFF"/>
                </a:solidFill>
              </a:rPr>
              <a:t>Recherché</a:t>
            </a:r>
            <a:endParaRPr lang="fr-FR" sz="2400" dirty="0">
              <a:solidFill>
                <a:srgbClr val="FFFFFF"/>
              </a:solidFill>
            </a:endParaRPr>
          </a:p>
        </p:txBody>
      </p:sp>
      <p:sp>
        <p:nvSpPr>
          <p:cNvPr id="105" name="Corde 104"/>
          <p:cNvSpPr/>
          <p:nvPr/>
        </p:nvSpPr>
        <p:spPr>
          <a:xfrm rot="8087112">
            <a:off x="566603" y="9578418"/>
            <a:ext cx="2213502" cy="2216361"/>
          </a:xfrm>
          <a:prstGeom prst="chord">
            <a:avLst>
              <a:gd name="adj1" fmla="val 2700000"/>
              <a:gd name="adj2" fmla="val 13545371"/>
            </a:avLst>
          </a:prstGeom>
          <a:solidFill>
            <a:srgbClr val="68BD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6" name="ZoneTexte 105"/>
          <p:cNvSpPr txBox="1"/>
          <p:nvPr/>
        </p:nvSpPr>
        <p:spPr>
          <a:xfrm>
            <a:off x="604546" y="9777233"/>
            <a:ext cx="2099296" cy="834331"/>
          </a:xfrm>
          <a:prstGeom prst="rect">
            <a:avLst/>
          </a:prstGeom>
          <a:noFill/>
        </p:spPr>
        <p:txBody>
          <a:bodyPr wrap="none" rtlCol="0">
            <a:spAutoFit/>
          </a:bodyPr>
          <a:lstStyle/>
          <a:p>
            <a:pPr algn="ctr">
              <a:lnSpc>
                <a:spcPct val="110000"/>
              </a:lnSpc>
            </a:pPr>
            <a:r>
              <a:rPr lang="fr-FR" sz="1100" dirty="0" smtClean="0"/>
              <a:t>01 02 03 04 05</a:t>
            </a:r>
          </a:p>
          <a:p>
            <a:pPr algn="ctr">
              <a:lnSpc>
                <a:spcPct val="110000"/>
              </a:lnSpc>
            </a:pPr>
            <a:r>
              <a:rPr lang="fr-FR" sz="1100" dirty="0" smtClean="0"/>
              <a:t>06 01 02 03 04</a:t>
            </a:r>
          </a:p>
          <a:p>
            <a:pPr algn="ctr">
              <a:lnSpc>
                <a:spcPct val="110000"/>
              </a:lnSpc>
            </a:pPr>
            <a:r>
              <a:rPr lang="fr-FR" sz="1100" dirty="0" err="1" smtClean="0"/>
              <a:t>monmail@mail.com</a:t>
            </a:r>
            <a:r>
              <a:rPr lang="fr-FR" sz="1100" dirty="0" smtClean="0"/>
              <a:t/>
            </a:r>
            <a:br>
              <a:rPr lang="fr-FR" sz="1100" dirty="0" smtClean="0"/>
            </a:br>
            <a:r>
              <a:rPr lang="fr-FR" sz="1100" dirty="0" smtClean="0"/>
              <a:t>15 rue de la réussite 75012 PARIS</a:t>
            </a:r>
            <a:endParaRPr lang="fr-FR" sz="1100" dirty="0"/>
          </a:p>
        </p:txBody>
      </p:sp>
      <p:sp>
        <p:nvSpPr>
          <p:cNvPr id="84" name="ZoneTexte 83"/>
          <p:cNvSpPr txBox="1"/>
          <p:nvPr/>
        </p:nvSpPr>
        <p:spPr>
          <a:xfrm>
            <a:off x="4929575" y="3181177"/>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
        <p:nvSpPr>
          <p:cNvPr id="85" name="ZoneTexte 84"/>
          <p:cNvSpPr txBox="1"/>
          <p:nvPr/>
        </p:nvSpPr>
        <p:spPr>
          <a:xfrm>
            <a:off x="2124525" y="5408003"/>
            <a:ext cx="4819085" cy="3970318"/>
          </a:xfrm>
          <a:prstGeom prst="rect">
            <a:avLst/>
          </a:prstGeom>
          <a:noFill/>
        </p:spPr>
        <p:txBody>
          <a:bodyPr wrap="square" rtlCol="0">
            <a:spAutoFit/>
          </a:bodyPr>
          <a:lstStyle/>
          <a:p>
            <a:pPr algn="just"/>
            <a:r>
              <a:rPr lang="fr-FR" sz="1400" dirty="0">
                <a:solidFill>
                  <a:srgbClr val="000000"/>
                </a:solidFill>
                <a:latin typeface="Calibri"/>
                <a:cs typeface="Calibri"/>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Je me tiens à votre disposition pour vous rencontrer et vous démontrer plus amplement ma motivation. Dans cette attente, veuillez agréer, Monsieur, l'expression de mes sentiments distingués.</a:t>
            </a:r>
          </a:p>
        </p:txBody>
      </p:sp>
      <p:sp>
        <p:nvSpPr>
          <p:cNvPr id="89" name="ZoneTexte 88"/>
          <p:cNvSpPr txBox="1"/>
          <p:nvPr/>
        </p:nvSpPr>
        <p:spPr>
          <a:xfrm>
            <a:off x="2124525" y="4663884"/>
            <a:ext cx="3507489" cy="307777"/>
          </a:xfrm>
          <a:prstGeom prst="rect">
            <a:avLst/>
          </a:prstGeom>
          <a:noFill/>
        </p:spPr>
        <p:txBody>
          <a:bodyPr wrap="square" rtlCol="0">
            <a:spAutoFit/>
          </a:bodyPr>
          <a:lstStyle/>
          <a:p>
            <a:pPr algn="just"/>
            <a:r>
              <a:rPr lang="fr-FR" sz="1400" dirty="0" smtClean="0">
                <a:solidFill>
                  <a:srgbClr val="000000"/>
                </a:solidFill>
                <a:latin typeface="Calibri"/>
                <a:cs typeface="Calibri"/>
              </a:rPr>
              <a:t>Objet : candidature pour le poste de XXXX  </a:t>
            </a:r>
            <a:endParaRPr lang="fr-FR" sz="1400" dirty="0">
              <a:solidFill>
                <a:srgbClr val="000000"/>
              </a:solidFill>
              <a:latin typeface="Calibri"/>
              <a:cs typeface="Calibri"/>
            </a:endParaRPr>
          </a:p>
        </p:txBody>
      </p:sp>
      <p:pic>
        <p:nvPicPr>
          <p:cNvPr id="91" name="Image 90"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044" y="9378321"/>
            <a:ext cx="1574801" cy="1049867"/>
          </a:xfrm>
          <a:prstGeom prst="rect">
            <a:avLst/>
          </a:prstGeom>
        </p:spPr>
      </p:pic>
    </p:spTree>
    <p:extLst>
      <p:ext uri="{BB962C8B-B14F-4D97-AF65-F5344CB8AC3E}">
        <p14:creationId xmlns:p14="http://schemas.microsoft.com/office/powerpoint/2010/main" val="5386300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193</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dcterms:created xsi:type="dcterms:W3CDTF">2014-12-03T12:15:54Z</dcterms:created>
  <dcterms:modified xsi:type="dcterms:W3CDTF">2015-03-06T04:33:24Z</dcterms:modified>
</cp:coreProperties>
</file>