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Lst>
  <p:sldSz cx="7559675" cy="1069181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BFD4"/>
    <a:srgbClr val="99D4E2"/>
    <a:srgbClr val="373739"/>
    <a:srgbClr val="3F3E43"/>
    <a:srgbClr val="EEA7A2"/>
    <a:srgbClr val="DFDFDF"/>
    <a:srgbClr val="E9ED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03" autoAdjust="0"/>
    <p:restoredTop sz="94660"/>
  </p:normalViewPr>
  <p:slideViewPr>
    <p:cSldViewPr snapToGrid="0">
      <p:cViewPr>
        <p:scale>
          <a:sx n="140" d="100"/>
          <a:sy n="140" d="100"/>
        </p:scale>
        <p:origin x="4008"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ru-RU"/>
              <a:t>Образец заголовка</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437A139-1DAA-43B2-9364-E346BE77AFEE}" type="datetimeFigureOut">
              <a:rPr lang="uk-UA" smtClean="0"/>
              <a:t>31.05.18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31D6C87-002A-41E3-8C0A-C9C5CC1939A1}" type="slidenum">
              <a:rPr lang="uk-UA" smtClean="0"/>
              <a:t>‹N°›</a:t>
            </a:fld>
            <a:endParaRPr lang="uk-UA"/>
          </a:p>
        </p:txBody>
      </p:sp>
    </p:spTree>
    <p:extLst>
      <p:ext uri="{BB962C8B-B14F-4D97-AF65-F5344CB8AC3E}">
        <p14:creationId xmlns:p14="http://schemas.microsoft.com/office/powerpoint/2010/main" val="2010911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437A139-1DAA-43B2-9364-E346BE77AFEE}" type="datetimeFigureOut">
              <a:rPr lang="uk-UA" smtClean="0"/>
              <a:t>31.05.18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31D6C87-002A-41E3-8C0A-C9C5CC1939A1}" type="slidenum">
              <a:rPr lang="uk-UA" smtClean="0"/>
              <a:t>‹N°›</a:t>
            </a:fld>
            <a:endParaRPr lang="uk-UA"/>
          </a:p>
        </p:txBody>
      </p:sp>
    </p:spTree>
    <p:extLst>
      <p:ext uri="{BB962C8B-B14F-4D97-AF65-F5344CB8AC3E}">
        <p14:creationId xmlns:p14="http://schemas.microsoft.com/office/powerpoint/2010/main" val="18559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437A139-1DAA-43B2-9364-E346BE77AFEE}" type="datetimeFigureOut">
              <a:rPr lang="uk-UA" smtClean="0"/>
              <a:t>31.05.18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31D6C87-002A-41E3-8C0A-C9C5CC1939A1}" type="slidenum">
              <a:rPr lang="uk-UA" smtClean="0"/>
              <a:t>‹N°›</a:t>
            </a:fld>
            <a:endParaRPr lang="uk-UA"/>
          </a:p>
        </p:txBody>
      </p:sp>
    </p:spTree>
    <p:extLst>
      <p:ext uri="{BB962C8B-B14F-4D97-AF65-F5344CB8AC3E}">
        <p14:creationId xmlns:p14="http://schemas.microsoft.com/office/powerpoint/2010/main" val="182845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437A139-1DAA-43B2-9364-E346BE77AFEE}" type="datetimeFigureOut">
              <a:rPr lang="uk-UA" smtClean="0"/>
              <a:t>31.05.18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31D6C87-002A-41E3-8C0A-C9C5CC1939A1}" type="slidenum">
              <a:rPr lang="uk-UA" smtClean="0"/>
              <a:t>‹N°›</a:t>
            </a:fld>
            <a:endParaRPr lang="uk-UA"/>
          </a:p>
        </p:txBody>
      </p:sp>
    </p:spTree>
    <p:extLst>
      <p:ext uri="{BB962C8B-B14F-4D97-AF65-F5344CB8AC3E}">
        <p14:creationId xmlns:p14="http://schemas.microsoft.com/office/powerpoint/2010/main" val="179735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ru-RU"/>
              <a:t>Образец заголовка</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437A139-1DAA-43B2-9364-E346BE77AFEE}" type="datetimeFigureOut">
              <a:rPr lang="uk-UA" smtClean="0"/>
              <a:t>31.05.18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31D6C87-002A-41E3-8C0A-C9C5CC1939A1}" type="slidenum">
              <a:rPr lang="uk-UA" smtClean="0"/>
              <a:t>‹N°›</a:t>
            </a:fld>
            <a:endParaRPr lang="uk-UA"/>
          </a:p>
        </p:txBody>
      </p:sp>
    </p:spTree>
    <p:extLst>
      <p:ext uri="{BB962C8B-B14F-4D97-AF65-F5344CB8AC3E}">
        <p14:creationId xmlns:p14="http://schemas.microsoft.com/office/powerpoint/2010/main" val="284642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437A139-1DAA-43B2-9364-E346BE77AFEE}" type="datetimeFigureOut">
              <a:rPr lang="uk-UA" smtClean="0"/>
              <a:t>31.05.18</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31D6C87-002A-41E3-8C0A-C9C5CC1939A1}" type="slidenum">
              <a:rPr lang="uk-UA" smtClean="0"/>
              <a:t>‹N°›</a:t>
            </a:fld>
            <a:endParaRPr lang="uk-UA"/>
          </a:p>
        </p:txBody>
      </p:sp>
    </p:spTree>
    <p:extLst>
      <p:ext uri="{BB962C8B-B14F-4D97-AF65-F5344CB8AC3E}">
        <p14:creationId xmlns:p14="http://schemas.microsoft.com/office/powerpoint/2010/main" val="1971091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ru-RU"/>
              <a:t>Образец заголовка</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ru-RU"/>
              <a:t>Образец текста</a:t>
            </a:r>
          </a:p>
        </p:txBody>
      </p:sp>
      <p:sp>
        <p:nvSpPr>
          <p:cNvPr id="4" name="Content Placeholder 3"/>
          <p:cNvSpPr>
            <a:spLocks noGrp="1"/>
          </p:cNvSpPr>
          <p:nvPr>
            <p:ph sz="half" idx="2"/>
          </p:nvPr>
        </p:nvSpPr>
        <p:spPr>
          <a:xfrm>
            <a:off x="520713" y="3905482"/>
            <a:ext cx="3198096" cy="57443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ru-RU"/>
              <a:t>Образец текста</a:t>
            </a:r>
          </a:p>
        </p:txBody>
      </p:sp>
      <p:sp>
        <p:nvSpPr>
          <p:cNvPr id="6" name="Content Placeholder 5"/>
          <p:cNvSpPr>
            <a:spLocks noGrp="1"/>
          </p:cNvSpPr>
          <p:nvPr>
            <p:ph sz="quarter" idx="4"/>
          </p:nvPr>
        </p:nvSpPr>
        <p:spPr>
          <a:xfrm>
            <a:off x="3827086" y="3905482"/>
            <a:ext cx="3213847" cy="57443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437A139-1DAA-43B2-9364-E346BE77AFEE}" type="datetimeFigureOut">
              <a:rPr lang="uk-UA" smtClean="0"/>
              <a:t>31.05.18</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931D6C87-002A-41E3-8C0A-C9C5CC1939A1}" type="slidenum">
              <a:rPr lang="uk-UA" smtClean="0"/>
              <a:t>‹N°›</a:t>
            </a:fld>
            <a:endParaRPr lang="uk-UA"/>
          </a:p>
        </p:txBody>
      </p:sp>
    </p:spTree>
    <p:extLst>
      <p:ext uri="{BB962C8B-B14F-4D97-AF65-F5344CB8AC3E}">
        <p14:creationId xmlns:p14="http://schemas.microsoft.com/office/powerpoint/2010/main" val="2589249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437A139-1DAA-43B2-9364-E346BE77AFEE}" type="datetimeFigureOut">
              <a:rPr lang="uk-UA" smtClean="0"/>
              <a:t>31.05.18</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931D6C87-002A-41E3-8C0A-C9C5CC1939A1}" type="slidenum">
              <a:rPr lang="uk-UA" smtClean="0"/>
              <a:t>‹N°›</a:t>
            </a:fld>
            <a:endParaRPr lang="uk-UA"/>
          </a:p>
        </p:txBody>
      </p:sp>
    </p:spTree>
    <p:extLst>
      <p:ext uri="{BB962C8B-B14F-4D97-AF65-F5344CB8AC3E}">
        <p14:creationId xmlns:p14="http://schemas.microsoft.com/office/powerpoint/2010/main" val="125595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37A139-1DAA-43B2-9364-E346BE77AFEE}" type="datetimeFigureOut">
              <a:rPr lang="uk-UA" smtClean="0"/>
              <a:t>31.05.18</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931D6C87-002A-41E3-8C0A-C9C5CC1939A1}" type="slidenum">
              <a:rPr lang="uk-UA" smtClean="0"/>
              <a:t>‹N°›</a:t>
            </a:fld>
            <a:endParaRPr lang="uk-UA"/>
          </a:p>
        </p:txBody>
      </p:sp>
    </p:spTree>
    <p:extLst>
      <p:ext uri="{BB962C8B-B14F-4D97-AF65-F5344CB8AC3E}">
        <p14:creationId xmlns:p14="http://schemas.microsoft.com/office/powerpoint/2010/main" val="4191279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ru-RU"/>
              <a:t>Образец заголовка</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ru-RU"/>
              <a:t>Образец текста</a:t>
            </a:r>
          </a:p>
        </p:txBody>
      </p:sp>
      <p:sp>
        <p:nvSpPr>
          <p:cNvPr id="5" name="Date Placeholder 4"/>
          <p:cNvSpPr>
            <a:spLocks noGrp="1"/>
          </p:cNvSpPr>
          <p:nvPr>
            <p:ph type="dt" sz="half" idx="10"/>
          </p:nvPr>
        </p:nvSpPr>
        <p:spPr/>
        <p:txBody>
          <a:bodyPr/>
          <a:lstStyle/>
          <a:p>
            <a:fld id="{2437A139-1DAA-43B2-9364-E346BE77AFEE}" type="datetimeFigureOut">
              <a:rPr lang="uk-UA" smtClean="0"/>
              <a:t>31.05.18</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31D6C87-002A-41E3-8C0A-C9C5CC1939A1}" type="slidenum">
              <a:rPr lang="uk-UA" smtClean="0"/>
              <a:t>‹N°›</a:t>
            </a:fld>
            <a:endParaRPr lang="uk-UA"/>
          </a:p>
        </p:txBody>
      </p:sp>
    </p:spTree>
    <p:extLst>
      <p:ext uri="{BB962C8B-B14F-4D97-AF65-F5344CB8AC3E}">
        <p14:creationId xmlns:p14="http://schemas.microsoft.com/office/powerpoint/2010/main" val="1562998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ru-RU"/>
              <a:t>Образец заголовка</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ru-RU"/>
              <a:t>Вставка рисунка</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ru-RU"/>
              <a:t>Образец текста</a:t>
            </a:r>
          </a:p>
        </p:txBody>
      </p:sp>
      <p:sp>
        <p:nvSpPr>
          <p:cNvPr id="5" name="Date Placeholder 4"/>
          <p:cNvSpPr>
            <a:spLocks noGrp="1"/>
          </p:cNvSpPr>
          <p:nvPr>
            <p:ph type="dt" sz="half" idx="10"/>
          </p:nvPr>
        </p:nvSpPr>
        <p:spPr/>
        <p:txBody>
          <a:bodyPr/>
          <a:lstStyle/>
          <a:p>
            <a:fld id="{2437A139-1DAA-43B2-9364-E346BE77AFEE}" type="datetimeFigureOut">
              <a:rPr lang="uk-UA" smtClean="0"/>
              <a:t>31.05.18</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31D6C87-002A-41E3-8C0A-C9C5CC1939A1}" type="slidenum">
              <a:rPr lang="uk-UA" smtClean="0"/>
              <a:t>‹N°›</a:t>
            </a:fld>
            <a:endParaRPr lang="uk-UA"/>
          </a:p>
        </p:txBody>
      </p:sp>
    </p:spTree>
    <p:extLst>
      <p:ext uri="{BB962C8B-B14F-4D97-AF65-F5344CB8AC3E}">
        <p14:creationId xmlns:p14="http://schemas.microsoft.com/office/powerpoint/2010/main" val="2838140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437A139-1DAA-43B2-9364-E346BE77AFEE}" type="datetimeFigureOut">
              <a:rPr lang="uk-UA" smtClean="0"/>
              <a:t>31.05.18</a:t>
            </a:fld>
            <a:endParaRPr lang="uk-UA"/>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931D6C87-002A-41E3-8C0A-C9C5CC1939A1}" type="slidenum">
              <a:rPr lang="uk-UA" smtClean="0"/>
              <a:t>‹N°›</a:t>
            </a:fld>
            <a:endParaRPr lang="uk-UA"/>
          </a:p>
        </p:txBody>
      </p:sp>
    </p:spTree>
    <p:extLst>
      <p:ext uri="{BB962C8B-B14F-4D97-AF65-F5344CB8AC3E}">
        <p14:creationId xmlns:p14="http://schemas.microsoft.com/office/powerpoint/2010/main" val="20887297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uk-UA"/>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b="2334"/>
          <a:stretch/>
        </p:blipFill>
        <p:spPr>
          <a:xfrm>
            <a:off x="0" y="24064"/>
            <a:ext cx="7559675" cy="10058400"/>
          </a:xfrm>
        </p:spPr>
      </p:pic>
      <p:pic>
        <p:nvPicPr>
          <p:cNvPr id="5" name="Content Placeholder 3"/>
          <p:cNvPicPr>
            <a:picLocks noChangeAspect="1"/>
          </p:cNvPicPr>
          <p:nvPr/>
        </p:nvPicPr>
        <p:blipFill rotWithShape="1">
          <a:blip r:embed="rId2">
            <a:extLst>
              <a:ext uri="{28A0092B-C50C-407E-A947-70E740481C1C}">
                <a14:useLocalDpi xmlns:a14="http://schemas.microsoft.com/office/drawing/2010/main" val="0"/>
              </a:ext>
            </a:extLst>
          </a:blip>
          <a:srcRect t="94317"/>
          <a:stretch/>
        </p:blipFill>
        <p:spPr>
          <a:xfrm>
            <a:off x="0" y="10066421"/>
            <a:ext cx="7559675" cy="585287"/>
          </a:xfrm>
          <a:prstGeom prst="rect">
            <a:avLst/>
          </a:prstGeom>
        </p:spPr>
      </p:pic>
      <p:sp>
        <p:nvSpPr>
          <p:cNvPr id="8" name="TextBox 7"/>
          <p:cNvSpPr txBox="1"/>
          <p:nvPr/>
        </p:nvSpPr>
        <p:spPr>
          <a:xfrm>
            <a:off x="1016817" y="278306"/>
            <a:ext cx="4379097" cy="535531"/>
          </a:xfrm>
          <a:prstGeom prst="rect">
            <a:avLst/>
          </a:prstGeom>
          <a:noFill/>
        </p:spPr>
        <p:txBody>
          <a:bodyPr wrap="square" rtlCol="0">
            <a:spAutoFit/>
          </a:bodyPr>
          <a:lstStyle/>
          <a:p>
            <a:pPr>
              <a:lnSpc>
                <a:spcPct val="80000"/>
              </a:lnSpc>
            </a:pPr>
            <a:r>
              <a:rPr lang="fr-FR" sz="2400" dirty="0">
                <a:solidFill>
                  <a:schemeClr val="tx1">
                    <a:lumMod val="95000"/>
                    <a:lumOff val="5000"/>
                  </a:schemeClr>
                </a:solidFill>
                <a:latin typeface="Hectra Bold" pitchFamily="50" charset="0"/>
              </a:rPr>
              <a:t>Mathias</a:t>
            </a:r>
            <a:r>
              <a:rPr lang="fr-FR" sz="3200" dirty="0">
                <a:solidFill>
                  <a:schemeClr val="tx1">
                    <a:lumMod val="95000"/>
                    <a:lumOff val="5000"/>
                  </a:schemeClr>
                </a:solidFill>
                <a:latin typeface="Hectra Bold" pitchFamily="50" charset="0"/>
              </a:rPr>
              <a:t> </a:t>
            </a:r>
            <a:r>
              <a:rPr lang="fr-FR" sz="3600" b="1" dirty="0">
                <a:solidFill>
                  <a:schemeClr val="tx1">
                    <a:lumMod val="95000"/>
                    <a:lumOff val="5000"/>
                  </a:schemeClr>
                </a:solidFill>
                <a:latin typeface="Hectra Bold" pitchFamily="50" charset="0"/>
              </a:rPr>
              <a:t>MARTINEZ</a:t>
            </a:r>
          </a:p>
        </p:txBody>
      </p:sp>
      <p:sp>
        <p:nvSpPr>
          <p:cNvPr id="9" name="TextBox 8"/>
          <p:cNvSpPr txBox="1"/>
          <p:nvPr/>
        </p:nvSpPr>
        <p:spPr>
          <a:xfrm>
            <a:off x="1108512" y="831334"/>
            <a:ext cx="2658711" cy="523220"/>
          </a:xfrm>
          <a:prstGeom prst="rect">
            <a:avLst/>
          </a:prstGeom>
          <a:noFill/>
        </p:spPr>
        <p:txBody>
          <a:bodyPr wrap="square" rtlCol="0">
            <a:spAutoFit/>
          </a:bodyPr>
          <a:lstStyle/>
          <a:p>
            <a:r>
              <a:rPr lang="en-US" sz="2800" dirty="0" err="1">
                <a:solidFill>
                  <a:schemeClr val="tx1">
                    <a:lumMod val="95000"/>
                    <a:lumOff val="5000"/>
                  </a:schemeClr>
                </a:solidFill>
                <a:latin typeface="Tallow Sans TC Pen" pitchFamily="50" charset="0"/>
              </a:rPr>
              <a:t>Titre</a:t>
            </a:r>
            <a:r>
              <a:rPr lang="en-US" sz="2800" dirty="0">
                <a:solidFill>
                  <a:schemeClr val="tx1">
                    <a:lumMod val="95000"/>
                    <a:lumOff val="5000"/>
                  </a:schemeClr>
                </a:solidFill>
                <a:latin typeface="Tallow Sans TC Pen" pitchFamily="50" charset="0"/>
              </a:rPr>
              <a:t> du poste </a:t>
            </a:r>
            <a:r>
              <a:rPr lang="en-US" sz="2800" dirty="0" err="1">
                <a:solidFill>
                  <a:schemeClr val="tx1">
                    <a:lumMod val="95000"/>
                    <a:lumOff val="5000"/>
                  </a:schemeClr>
                </a:solidFill>
                <a:latin typeface="Tallow Sans TC Pen" pitchFamily="50" charset="0"/>
              </a:rPr>
              <a:t>recherche</a:t>
            </a:r>
            <a:endParaRPr lang="uk-UA" sz="2800" dirty="0">
              <a:solidFill>
                <a:schemeClr val="tx1">
                  <a:lumMod val="95000"/>
                  <a:lumOff val="5000"/>
                </a:schemeClr>
              </a:solidFill>
              <a:latin typeface="Century Gothic" panose="020B0502020202020204" pitchFamily="34" charset="0"/>
            </a:endParaRPr>
          </a:p>
        </p:txBody>
      </p:sp>
      <p:sp>
        <p:nvSpPr>
          <p:cNvPr id="10" name="TextBox 9"/>
          <p:cNvSpPr txBox="1"/>
          <p:nvPr/>
        </p:nvSpPr>
        <p:spPr>
          <a:xfrm rot="21363785">
            <a:off x="3897171" y="1556895"/>
            <a:ext cx="1855635" cy="507831"/>
          </a:xfrm>
          <a:prstGeom prst="rect">
            <a:avLst/>
          </a:prstGeom>
          <a:noFill/>
        </p:spPr>
        <p:txBody>
          <a:bodyPr wrap="square" rtlCol="0">
            <a:spAutoFit/>
          </a:bodyPr>
          <a:lstStyle/>
          <a:p>
            <a:r>
              <a:rPr lang="en-US" sz="2700" dirty="0">
                <a:solidFill>
                  <a:schemeClr val="tx1">
                    <a:lumMod val="95000"/>
                    <a:lumOff val="5000"/>
                  </a:schemeClr>
                </a:solidFill>
                <a:latin typeface="Casual Line Script" pitchFamily="50" charset="0"/>
              </a:rPr>
              <a:t>0601020304</a:t>
            </a:r>
            <a:endParaRPr lang="uk-UA" sz="2700" dirty="0">
              <a:solidFill>
                <a:schemeClr val="tx1">
                  <a:lumMod val="95000"/>
                  <a:lumOff val="5000"/>
                </a:schemeClr>
              </a:solidFill>
              <a:latin typeface="Century Gothic" panose="020B0502020202020204" pitchFamily="34" charset="0"/>
            </a:endParaRPr>
          </a:p>
        </p:txBody>
      </p:sp>
      <p:sp>
        <p:nvSpPr>
          <p:cNvPr id="11" name="TextBox 10"/>
          <p:cNvSpPr txBox="1"/>
          <p:nvPr/>
        </p:nvSpPr>
        <p:spPr>
          <a:xfrm>
            <a:off x="1148901" y="1639175"/>
            <a:ext cx="2103852" cy="507831"/>
          </a:xfrm>
          <a:prstGeom prst="rect">
            <a:avLst/>
          </a:prstGeom>
          <a:noFill/>
        </p:spPr>
        <p:txBody>
          <a:bodyPr wrap="square" rtlCol="0">
            <a:spAutoFit/>
          </a:bodyPr>
          <a:lstStyle/>
          <a:p>
            <a:r>
              <a:rPr lang="fr-FR" sz="2700" dirty="0">
                <a:solidFill>
                  <a:schemeClr val="tx1">
                    <a:lumMod val="95000"/>
                    <a:lumOff val="5000"/>
                  </a:schemeClr>
                </a:solidFill>
                <a:latin typeface="Casual Line Script" pitchFamily="50" charset="0"/>
              </a:rPr>
              <a:t>mail@mail.com</a:t>
            </a:r>
          </a:p>
        </p:txBody>
      </p:sp>
      <p:sp>
        <p:nvSpPr>
          <p:cNvPr id="12" name="TextBox 11"/>
          <p:cNvSpPr txBox="1"/>
          <p:nvPr/>
        </p:nvSpPr>
        <p:spPr>
          <a:xfrm>
            <a:off x="1120923" y="1345029"/>
            <a:ext cx="3592651" cy="507831"/>
          </a:xfrm>
          <a:prstGeom prst="rect">
            <a:avLst/>
          </a:prstGeom>
          <a:noFill/>
        </p:spPr>
        <p:txBody>
          <a:bodyPr wrap="square" rtlCol="0">
            <a:spAutoFit/>
          </a:bodyPr>
          <a:lstStyle/>
          <a:p>
            <a:r>
              <a:rPr lang="fr-FR" sz="2700" dirty="0">
                <a:solidFill>
                  <a:schemeClr val="tx1">
                    <a:lumMod val="95000"/>
                    <a:lumOff val="5000"/>
                  </a:schemeClr>
                </a:solidFill>
                <a:latin typeface="Casual Line Script" pitchFamily="50" charset="0"/>
              </a:rPr>
              <a:t>12 Rue de la Réussite 75012 Paris</a:t>
            </a:r>
          </a:p>
        </p:txBody>
      </p:sp>
      <p:pic>
        <p:nvPicPr>
          <p:cNvPr id="1028" name="Picture 4" descr="Image result for envelope drawn png"/>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rot="20722285">
            <a:off x="710289" y="1602302"/>
            <a:ext cx="424688" cy="42468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lated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883305">
            <a:off x="4417530" y="1206087"/>
            <a:ext cx="470275" cy="470275"/>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24" descr="Image result for icon drawn png"/>
          <p:cNvPicPr>
            <a:picLocks noChangeAspect="1" noChangeArrowheads="1"/>
          </p:cNvPicPr>
          <p:nvPr/>
        </p:nvPicPr>
        <p:blipFill rotWithShape="1">
          <a:blip r:embed="rId5">
            <a:extLst>
              <a:ext uri="{28A0092B-C50C-407E-A947-70E740481C1C}">
                <a14:useLocalDpi xmlns:a14="http://schemas.microsoft.com/office/drawing/2010/main" val="0"/>
              </a:ext>
            </a:extLst>
          </a:blip>
          <a:srcRect l="63612" t="62022" r="24389" b="22540"/>
          <a:stretch/>
        </p:blipFill>
        <p:spPr bwMode="auto">
          <a:xfrm rot="21161548">
            <a:off x="3245484" y="2628447"/>
            <a:ext cx="457201" cy="552893"/>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 2"/>
          <p:cNvPicPr>
            <a:picLocks noChangeAspect="1"/>
          </p:cNvPicPr>
          <p:nvPr/>
        </p:nvPicPr>
        <p:blipFill rotWithShape="1">
          <a:blip r:embed="rId6">
            <a:extLst>
              <a:ext uri="{28A0092B-C50C-407E-A947-70E740481C1C}">
                <a14:useLocalDpi xmlns:a14="http://schemas.microsoft.com/office/drawing/2010/main" val="0"/>
              </a:ext>
            </a:extLst>
          </a:blip>
          <a:srcRect l="33348"/>
          <a:stretch/>
        </p:blipFill>
        <p:spPr>
          <a:xfrm rot="1178062">
            <a:off x="5619298" y="370993"/>
            <a:ext cx="1605107" cy="1607348"/>
          </a:xfrm>
          <a:prstGeom prst="rect">
            <a:avLst/>
          </a:prstGeom>
          <a:ln w="76200">
            <a:solidFill>
              <a:schemeClr val="bg1"/>
            </a:solidFill>
          </a:ln>
          <a:effectLst>
            <a:outerShdw blurRad="50800" dist="38100" dir="2700000" algn="tl" rotWithShape="0">
              <a:prstClr val="black">
                <a:alpha val="40000"/>
              </a:prstClr>
            </a:outerShdw>
          </a:effectLst>
        </p:spPr>
      </p:pic>
      <p:pic>
        <p:nvPicPr>
          <p:cNvPr id="87" name="Picture 2" descr="Image result for clip 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33228" y="-295542"/>
            <a:ext cx="967878" cy="1452146"/>
          </a:xfrm>
          <a:prstGeom prst="rect">
            <a:avLst/>
          </a:prstGeom>
          <a:noFill/>
          <a:extLst>
            <a:ext uri="{909E8E84-426E-40DD-AFC4-6F175D3DCCD1}">
              <a14:hiddenFill xmlns:a14="http://schemas.microsoft.com/office/drawing/2010/main">
                <a:solidFill>
                  <a:srgbClr val="FFFFFF"/>
                </a:solidFill>
              </a14:hiddenFill>
            </a:ext>
          </a:extLst>
        </p:spPr>
      </p:pic>
      <p:sp>
        <p:nvSpPr>
          <p:cNvPr id="97" name="ZoneTexte 96">
            <a:extLst>
              <a:ext uri="{FF2B5EF4-FFF2-40B4-BE49-F238E27FC236}">
                <a16:creationId xmlns:a16="http://schemas.microsoft.com/office/drawing/2014/main" id="{6CE6BBBB-978A-074A-9C36-42967899CF72}"/>
              </a:ext>
            </a:extLst>
          </p:cNvPr>
          <p:cNvSpPr txBox="1"/>
          <p:nvPr/>
        </p:nvSpPr>
        <p:spPr>
          <a:xfrm>
            <a:off x="3881927" y="2622476"/>
            <a:ext cx="3128706" cy="1015663"/>
          </a:xfrm>
          <a:prstGeom prst="rect">
            <a:avLst/>
          </a:prstGeom>
          <a:noFill/>
        </p:spPr>
        <p:txBody>
          <a:bodyPr wrap="square" rtlCol="0">
            <a:spAutoFit/>
          </a:bodyPr>
          <a:lstStyle/>
          <a:p>
            <a:r>
              <a:rPr lang="fr-FR" sz="1000" b="1" dirty="0">
                <a:solidFill>
                  <a:schemeClr val="tx1">
                    <a:lumMod val="95000"/>
                    <a:lumOff val="5000"/>
                  </a:schemeClr>
                </a:solidFill>
                <a:latin typeface="Hectra Bold" pitchFamily="50" charset="0"/>
              </a:rPr>
              <a:t>Nom de l’entreprise</a:t>
            </a:r>
          </a:p>
          <a:p>
            <a:r>
              <a:rPr lang="fr-FR" sz="1000" b="1" dirty="0">
                <a:solidFill>
                  <a:schemeClr val="tx1">
                    <a:lumMod val="95000"/>
                    <a:lumOff val="5000"/>
                  </a:schemeClr>
                </a:solidFill>
                <a:latin typeface="Hectra Bold" pitchFamily="50" charset="0"/>
              </a:rPr>
              <a:t>Nom du recruteur</a:t>
            </a:r>
          </a:p>
          <a:p>
            <a:r>
              <a:rPr lang="fr-FR" sz="1000" b="1" dirty="0">
                <a:solidFill>
                  <a:schemeClr val="tx1">
                    <a:lumMod val="95000"/>
                    <a:lumOff val="5000"/>
                  </a:schemeClr>
                </a:solidFill>
                <a:latin typeface="Hectra Bold" pitchFamily="50" charset="0"/>
              </a:rPr>
              <a:t>Poste du recruteur</a:t>
            </a:r>
          </a:p>
          <a:p>
            <a:r>
              <a:rPr lang="fr-FR" sz="1000" b="1" dirty="0">
                <a:solidFill>
                  <a:schemeClr val="tx1">
                    <a:lumMod val="95000"/>
                    <a:lumOff val="5000"/>
                  </a:schemeClr>
                </a:solidFill>
                <a:latin typeface="Hectra Bold" pitchFamily="50" charset="0"/>
              </a:rPr>
              <a:t>Adresse postale de l’entreprise</a:t>
            </a:r>
          </a:p>
          <a:p>
            <a:endParaRPr lang="fr-FR" sz="1000" b="1" dirty="0">
              <a:solidFill>
                <a:schemeClr val="tx1">
                  <a:lumMod val="95000"/>
                  <a:lumOff val="5000"/>
                </a:schemeClr>
              </a:solidFill>
              <a:latin typeface="Hectra Bold" pitchFamily="50" charset="0"/>
            </a:endParaRPr>
          </a:p>
          <a:p>
            <a:r>
              <a:rPr lang="fr-FR" sz="1000" b="1" dirty="0">
                <a:solidFill>
                  <a:schemeClr val="tx1">
                    <a:lumMod val="95000"/>
                    <a:lumOff val="5000"/>
                  </a:schemeClr>
                </a:solidFill>
                <a:latin typeface="Hectra Bold" pitchFamily="50" charset="0"/>
              </a:rPr>
              <a:t>Paris, le 01/02/2015</a:t>
            </a:r>
          </a:p>
        </p:txBody>
      </p:sp>
      <p:sp>
        <p:nvSpPr>
          <p:cNvPr id="100" name="ZoneTexte 99">
            <a:extLst>
              <a:ext uri="{FF2B5EF4-FFF2-40B4-BE49-F238E27FC236}">
                <a16:creationId xmlns:a16="http://schemas.microsoft.com/office/drawing/2014/main" id="{D6C303B9-9C71-9E4B-BA9F-F319634B0E6C}"/>
              </a:ext>
            </a:extLst>
          </p:cNvPr>
          <p:cNvSpPr txBox="1"/>
          <p:nvPr/>
        </p:nvSpPr>
        <p:spPr>
          <a:xfrm>
            <a:off x="1181722" y="3900826"/>
            <a:ext cx="5119384" cy="6001643"/>
          </a:xfrm>
          <a:prstGeom prst="rect">
            <a:avLst/>
          </a:prstGeom>
          <a:noFill/>
        </p:spPr>
        <p:txBody>
          <a:bodyPr wrap="square" rtlCol="0">
            <a:spAutoFit/>
          </a:bodyPr>
          <a:lstStyle/>
          <a:p>
            <a:pPr algn="just"/>
            <a:r>
              <a:rPr lang="fr-FR" sz="2400" dirty="0">
                <a:latin typeface="Casual Line Script" pitchFamily="2" charset="0"/>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2400" dirty="0">
              <a:latin typeface="Casual Line Script" pitchFamily="2" charset="0"/>
            </a:endParaRPr>
          </a:p>
          <a:p>
            <a:pPr algn="just"/>
            <a:r>
              <a:rPr lang="fr-FR" sz="2400" dirty="0">
                <a:latin typeface="Casual Line Script" pitchFamily="2" charset="0"/>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2400" dirty="0">
              <a:latin typeface="Casual Line Script" pitchFamily="2" charset="0"/>
            </a:endParaRPr>
          </a:p>
          <a:p>
            <a:pPr algn="just"/>
            <a:r>
              <a:rPr lang="fr-FR" sz="2400" dirty="0">
                <a:latin typeface="Casual Line Script" pitchFamily="2" charset="0"/>
              </a:rPr>
              <a:t>Je me tiens à votre disposition pour vous rencontrer et vous démontrer plus amplement ma motivation. Dans cette attente, veuillez agréer, Monsieur, l'expression de mes sentiments distingués.</a:t>
            </a:r>
          </a:p>
        </p:txBody>
      </p:sp>
      <p:pic>
        <p:nvPicPr>
          <p:cNvPr id="101" name="Image 100" descr="signature_scan.gif">
            <a:extLst>
              <a:ext uri="{FF2B5EF4-FFF2-40B4-BE49-F238E27FC236}">
                <a16:creationId xmlns:a16="http://schemas.microsoft.com/office/drawing/2014/main" id="{863DD679-CEBD-5047-B566-936D70C8A07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02041" y="9696890"/>
            <a:ext cx="1108592" cy="739061"/>
          </a:xfrm>
          <a:prstGeom prst="rect">
            <a:avLst/>
          </a:prstGeom>
        </p:spPr>
      </p:pic>
    </p:spTree>
    <p:extLst>
      <p:ext uri="{BB962C8B-B14F-4D97-AF65-F5344CB8AC3E}">
        <p14:creationId xmlns:p14="http://schemas.microsoft.com/office/powerpoint/2010/main" val="829954014"/>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666</TotalTime>
  <Words>180</Words>
  <Application>Microsoft Macintosh PowerPoint</Application>
  <PresentationFormat>Personnalisé</PresentationFormat>
  <Paragraphs>16</Paragraphs>
  <Slides>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vt:i4>
      </vt:variant>
    </vt:vector>
  </HeadingPairs>
  <TitlesOfParts>
    <vt:vector size="9" baseType="lpstr">
      <vt:lpstr>Arial</vt:lpstr>
      <vt:lpstr>Calibri</vt:lpstr>
      <vt:lpstr>Calibri Light</vt:lpstr>
      <vt:lpstr>Casual Line Script</vt:lpstr>
      <vt:lpstr>Century Gothic</vt:lpstr>
      <vt:lpstr>Hectra Bold</vt:lpstr>
      <vt:lpstr>Tallow Sans TC Pen</vt:lpstr>
      <vt:lpstr>Тема Office</vt:lpstr>
      <vt:lpstr>Présentation PowerPoint</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Аня</dc:creator>
  <cp:lastModifiedBy>Axel Maille</cp:lastModifiedBy>
  <cp:revision>95</cp:revision>
  <dcterms:created xsi:type="dcterms:W3CDTF">2016-10-24T21:32:01Z</dcterms:created>
  <dcterms:modified xsi:type="dcterms:W3CDTF">2018-05-31T10:12:39Z</dcterms:modified>
</cp:coreProperties>
</file>