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C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6"/>
  </p:normalViewPr>
  <p:slideViewPr>
    <p:cSldViewPr snapToGrid="0" snapToObjects="1">
      <p:cViewPr varScale="1">
        <p:scale>
          <a:sx n="156" d="100"/>
          <a:sy n="156" d="100"/>
        </p:scale>
        <p:origin x="39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2CB323C-9D14-D44C-8DDF-56108CE89A3E}"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424425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2CB323C-9D14-D44C-8DDF-56108CE89A3E}"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185913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2CB323C-9D14-D44C-8DDF-56108CE89A3E}"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376214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2CB323C-9D14-D44C-8DDF-56108CE89A3E}"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345174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12CB323C-9D14-D44C-8DDF-56108CE89A3E}"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50704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12CB323C-9D14-D44C-8DDF-56108CE89A3E}" type="datetimeFigureOut">
              <a:rPr lang="fr-FR" smtClean="0"/>
              <a:t>25/05/2018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99490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12CB323C-9D14-D44C-8DDF-56108CE89A3E}" type="datetimeFigureOut">
              <a:rPr lang="fr-FR" smtClean="0"/>
              <a:t>25/05/2018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326973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2CB323C-9D14-D44C-8DDF-56108CE89A3E}" type="datetimeFigureOut">
              <a:rPr lang="fr-FR" smtClean="0"/>
              <a:t>25/05/2018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153722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B323C-9D14-D44C-8DDF-56108CE89A3E}" type="datetimeFigureOut">
              <a:rPr lang="fr-FR" smtClean="0"/>
              <a:t>25/05/2018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334831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12CB323C-9D14-D44C-8DDF-56108CE89A3E}" type="datetimeFigureOut">
              <a:rPr lang="fr-FR" smtClean="0"/>
              <a:t>25/05/2018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92286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12CB323C-9D14-D44C-8DDF-56108CE89A3E}" type="datetimeFigureOut">
              <a:rPr lang="fr-FR" smtClean="0"/>
              <a:t>25/05/2018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2564E7A-87B9-0E41-BC1D-7B472A820F7F}" type="slidenum">
              <a:rPr lang="fr-FR" smtClean="0"/>
              <a:t>‹N°›</a:t>
            </a:fld>
            <a:endParaRPr lang="fr-FR"/>
          </a:p>
        </p:txBody>
      </p:sp>
    </p:spTree>
    <p:extLst>
      <p:ext uri="{BB962C8B-B14F-4D97-AF65-F5344CB8AC3E}">
        <p14:creationId xmlns:p14="http://schemas.microsoft.com/office/powerpoint/2010/main" val="249518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2CB323C-9D14-D44C-8DDF-56108CE89A3E}" type="datetimeFigureOut">
              <a:rPr lang="fr-FR" smtClean="0"/>
              <a:t>25/05/2018</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2564E7A-87B9-0E41-BC1D-7B472A820F7F}" type="slidenum">
              <a:rPr lang="fr-FR" smtClean="0"/>
              <a:t>‹N°›</a:t>
            </a:fld>
            <a:endParaRPr lang="fr-FR"/>
          </a:p>
        </p:txBody>
      </p:sp>
    </p:spTree>
    <p:extLst>
      <p:ext uri="{BB962C8B-B14F-4D97-AF65-F5344CB8AC3E}">
        <p14:creationId xmlns:p14="http://schemas.microsoft.com/office/powerpoint/2010/main" val="3335916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1967EB-2979-C749-88AE-695C003F7AF7}"/>
              </a:ext>
            </a:extLst>
          </p:cNvPr>
          <p:cNvSpPr/>
          <p:nvPr/>
        </p:nvSpPr>
        <p:spPr>
          <a:xfrm>
            <a:off x="0" y="0"/>
            <a:ext cx="7559675" cy="10691813"/>
          </a:xfrm>
          <a:prstGeom prst="rect">
            <a:avLst/>
          </a:prstGeom>
          <a:solidFill>
            <a:srgbClr val="D5CF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 5">
            <a:extLst>
              <a:ext uri="{FF2B5EF4-FFF2-40B4-BE49-F238E27FC236}">
                <a16:creationId xmlns:a16="http://schemas.microsoft.com/office/drawing/2014/main" id="{D7943FDB-BB86-A948-BA03-51CFD80E0A1E}"/>
              </a:ext>
            </a:extLst>
          </p:cNvPr>
          <p:cNvGrpSpPr/>
          <p:nvPr/>
        </p:nvGrpSpPr>
        <p:grpSpPr>
          <a:xfrm>
            <a:off x="-1" y="0"/>
            <a:ext cx="7568819" cy="10716047"/>
            <a:chOff x="-19879" y="-27873"/>
            <a:chExt cx="7573618" cy="10743479"/>
          </a:xfrm>
        </p:grpSpPr>
        <p:sp>
          <p:nvSpPr>
            <p:cNvPr id="12" name="Rectangle 11">
              <a:extLst>
                <a:ext uri="{FF2B5EF4-FFF2-40B4-BE49-F238E27FC236}">
                  <a16:creationId xmlns:a16="http://schemas.microsoft.com/office/drawing/2014/main" id="{CEB5A5F4-2775-6741-9BD1-D0ED8B1C95F6}"/>
                </a:ext>
              </a:extLst>
            </p:cNvPr>
            <p:cNvSpPr/>
            <p:nvPr/>
          </p:nvSpPr>
          <p:spPr>
            <a:xfrm>
              <a:off x="238539" y="139149"/>
              <a:ext cx="7076661" cy="10440000"/>
            </a:xfrm>
            <a:prstGeom prst="rect">
              <a:avLst/>
            </a:prstGeom>
            <a:solidFill>
              <a:srgbClr val="F6F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3" name="Oval 3">
              <a:extLst>
                <a:ext uri="{FF2B5EF4-FFF2-40B4-BE49-F238E27FC236}">
                  <a16:creationId xmlns:a16="http://schemas.microsoft.com/office/drawing/2014/main" id="{F6A202E8-8E03-8046-A584-C105BCCF6251}"/>
                </a:ext>
              </a:extLst>
            </p:cNvPr>
            <p:cNvSpPr/>
            <p:nvPr/>
          </p:nvSpPr>
          <p:spPr>
            <a:xfrm>
              <a:off x="-19879" y="-27872"/>
              <a:ext cx="516835" cy="516835"/>
            </a:xfrm>
            <a:prstGeom prst="ellipse">
              <a:avLst/>
            </a:prstGeom>
            <a:solidFill>
              <a:srgbClr val="DAD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Oval 8">
              <a:extLst>
                <a:ext uri="{FF2B5EF4-FFF2-40B4-BE49-F238E27FC236}">
                  <a16:creationId xmlns:a16="http://schemas.microsoft.com/office/drawing/2014/main" id="{900B11EC-BCAB-FD4B-9FA6-5F63CBDC65DF}"/>
                </a:ext>
              </a:extLst>
            </p:cNvPr>
            <p:cNvSpPr/>
            <p:nvPr/>
          </p:nvSpPr>
          <p:spPr>
            <a:xfrm>
              <a:off x="7024104" y="-27873"/>
              <a:ext cx="516835" cy="516835"/>
            </a:xfrm>
            <a:prstGeom prst="ellipse">
              <a:avLst/>
            </a:prstGeom>
            <a:solidFill>
              <a:srgbClr val="DAD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Oval 9">
              <a:extLst>
                <a:ext uri="{FF2B5EF4-FFF2-40B4-BE49-F238E27FC236}">
                  <a16:creationId xmlns:a16="http://schemas.microsoft.com/office/drawing/2014/main" id="{D36F4ED1-6D15-C14D-8953-96D8AED8F296}"/>
                </a:ext>
              </a:extLst>
            </p:cNvPr>
            <p:cNvSpPr/>
            <p:nvPr/>
          </p:nvSpPr>
          <p:spPr>
            <a:xfrm>
              <a:off x="7036904" y="10174978"/>
              <a:ext cx="516835" cy="516835"/>
            </a:xfrm>
            <a:prstGeom prst="ellipse">
              <a:avLst/>
            </a:prstGeom>
            <a:solidFill>
              <a:srgbClr val="DAD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Oval 12">
              <a:extLst>
                <a:ext uri="{FF2B5EF4-FFF2-40B4-BE49-F238E27FC236}">
                  <a16:creationId xmlns:a16="http://schemas.microsoft.com/office/drawing/2014/main" id="{255A1EB8-E172-CE4A-90ED-3A7A979DBEA7}"/>
                </a:ext>
              </a:extLst>
            </p:cNvPr>
            <p:cNvSpPr/>
            <p:nvPr/>
          </p:nvSpPr>
          <p:spPr>
            <a:xfrm>
              <a:off x="-5936" y="10198771"/>
              <a:ext cx="516835" cy="516835"/>
            </a:xfrm>
            <a:prstGeom prst="ellipse">
              <a:avLst/>
            </a:prstGeom>
            <a:solidFill>
              <a:srgbClr val="DAD5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sp>
        <p:nvSpPr>
          <p:cNvPr id="30" name="ZoneTexte 29">
            <a:extLst>
              <a:ext uri="{FF2B5EF4-FFF2-40B4-BE49-F238E27FC236}">
                <a16:creationId xmlns:a16="http://schemas.microsoft.com/office/drawing/2014/main" id="{3367FA9B-5047-134D-A61E-607582439049}"/>
              </a:ext>
            </a:extLst>
          </p:cNvPr>
          <p:cNvSpPr txBox="1"/>
          <p:nvPr/>
        </p:nvSpPr>
        <p:spPr>
          <a:xfrm>
            <a:off x="5574325" y="2296499"/>
            <a:ext cx="184731" cy="369332"/>
          </a:xfrm>
          <a:prstGeom prst="rect">
            <a:avLst/>
          </a:prstGeom>
          <a:noFill/>
        </p:spPr>
        <p:txBody>
          <a:bodyPr wrap="none" rtlCol="0">
            <a:spAutoFit/>
          </a:bodyPr>
          <a:lstStyle/>
          <a:p>
            <a:endParaRPr lang="fr-FR" dirty="0"/>
          </a:p>
        </p:txBody>
      </p:sp>
      <p:pic>
        <p:nvPicPr>
          <p:cNvPr id="31" name="Image 30">
            <a:extLst>
              <a:ext uri="{FF2B5EF4-FFF2-40B4-BE49-F238E27FC236}">
                <a16:creationId xmlns:a16="http://schemas.microsoft.com/office/drawing/2014/main" id="{5048846E-D8A9-884D-B827-417F30BB7C67}"/>
              </a:ext>
            </a:extLst>
          </p:cNvPr>
          <p:cNvPicPr>
            <a:picLocks noChangeAspect="1"/>
          </p:cNvPicPr>
          <p:nvPr/>
        </p:nvPicPr>
        <p:blipFill rotWithShape="1">
          <a:blip r:embed="rId2">
            <a:extLst>
              <a:ext uri="{28A0092B-C50C-407E-A947-70E740481C1C}">
                <a14:useLocalDpi xmlns:a14="http://schemas.microsoft.com/office/drawing/2010/main" val="0"/>
              </a:ext>
            </a:extLst>
          </a:blip>
          <a:srcRect t="3020" r="40958" b="29759"/>
          <a:stretch/>
        </p:blipFill>
        <p:spPr>
          <a:xfrm>
            <a:off x="699907" y="479263"/>
            <a:ext cx="1225157" cy="1228536"/>
          </a:xfrm>
          <a:prstGeom prst="ellipse">
            <a:avLst/>
          </a:prstGeom>
          <a:ln>
            <a:solidFill>
              <a:schemeClr val="tx1"/>
            </a:solidFill>
          </a:ln>
        </p:spPr>
      </p:pic>
      <p:sp>
        <p:nvSpPr>
          <p:cNvPr id="34" name="32-Point Star 20">
            <a:extLst>
              <a:ext uri="{FF2B5EF4-FFF2-40B4-BE49-F238E27FC236}">
                <a16:creationId xmlns:a16="http://schemas.microsoft.com/office/drawing/2014/main" id="{107CDC21-231A-914D-92CE-16ADF9A90B9D}"/>
              </a:ext>
            </a:extLst>
          </p:cNvPr>
          <p:cNvSpPr/>
          <p:nvPr/>
        </p:nvSpPr>
        <p:spPr>
          <a:xfrm>
            <a:off x="3750154" y="479263"/>
            <a:ext cx="1310185" cy="1310185"/>
          </a:xfrm>
          <a:prstGeom prst="star3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5" name="Oval 21">
            <a:extLst>
              <a:ext uri="{FF2B5EF4-FFF2-40B4-BE49-F238E27FC236}">
                <a16:creationId xmlns:a16="http://schemas.microsoft.com/office/drawing/2014/main" id="{5923A694-359E-3646-9799-3638D4265B18}"/>
              </a:ext>
            </a:extLst>
          </p:cNvPr>
          <p:cNvSpPr/>
          <p:nvPr/>
        </p:nvSpPr>
        <p:spPr>
          <a:xfrm>
            <a:off x="3933554" y="654802"/>
            <a:ext cx="933450" cy="933450"/>
          </a:xfrm>
          <a:prstGeom prst="ellipse">
            <a:avLst/>
          </a:prstGeom>
          <a:noFill/>
          <a:ln>
            <a:solidFill>
              <a:srgbClr val="F6F1DD"/>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6" name="Up Ribbon 18">
            <a:extLst>
              <a:ext uri="{FF2B5EF4-FFF2-40B4-BE49-F238E27FC236}">
                <a16:creationId xmlns:a16="http://schemas.microsoft.com/office/drawing/2014/main" id="{89CECC45-AF0D-7744-808A-C75256DE5E07}"/>
              </a:ext>
            </a:extLst>
          </p:cNvPr>
          <p:cNvSpPr/>
          <p:nvPr/>
        </p:nvSpPr>
        <p:spPr>
          <a:xfrm>
            <a:off x="2366718" y="963094"/>
            <a:ext cx="4109733" cy="400692"/>
          </a:xfrm>
          <a:prstGeom prst="ribbon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7" name="TextBox 11">
            <a:extLst>
              <a:ext uri="{FF2B5EF4-FFF2-40B4-BE49-F238E27FC236}">
                <a16:creationId xmlns:a16="http://schemas.microsoft.com/office/drawing/2014/main" id="{5D15ADAE-1D2E-1447-BB07-F5C155A2A474}"/>
              </a:ext>
            </a:extLst>
          </p:cNvPr>
          <p:cNvSpPr txBox="1"/>
          <p:nvPr/>
        </p:nvSpPr>
        <p:spPr>
          <a:xfrm>
            <a:off x="3323794" y="919208"/>
            <a:ext cx="2271776" cy="523220"/>
          </a:xfrm>
          <a:prstGeom prst="rect">
            <a:avLst/>
          </a:prstGeom>
          <a:noFill/>
        </p:spPr>
        <p:txBody>
          <a:bodyPr wrap="none" rtlCol="0">
            <a:spAutoFit/>
          </a:bodyPr>
          <a:lstStyle/>
          <a:p>
            <a:r>
              <a:rPr lang="fr-FR" sz="2800" b="1" dirty="0">
                <a:solidFill>
                  <a:srgbClr val="F9F2D7"/>
                </a:solidFill>
                <a:latin typeface="Times" pitchFamily="2" charset="0"/>
              </a:rPr>
              <a:t>Anne Nguyen</a:t>
            </a:r>
          </a:p>
        </p:txBody>
      </p:sp>
      <p:sp>
        <p:nvSpPr>
          <p:cNvPr id="38" name="Rectangle 37">
            <a:extLst>
              <a:ext uri="{FF2B5EF4-FFF2-40B4-BE49-F238E27FC236}">
                <a16:creationId xmlns:a16="http://schemas.microsoft.com/office/drawing/2014/main" id="{EF5E09CB-275B-C34F-80B2-8E4EBC425CF0}"/>
              </a:ext>
            </a:extLst>
          </p:cNvPr>
          <p:cNvSpPr/>
          <p:nvPr/>
        </p:nvSpPr>
        <p:spPr>
          <a:xfrm>
            <a:off x="530440" y="1977265"/>
            <a:ext cx="6509079"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9" name="ZoneTexte 38">
            <a:extLst>
              <a:ext uri="{FF2B5EF4-FFF2-40B4-BE49-F238E27FC236}">
                <a16:creationId xmlns:a16="http://schemas.microsoft.com/office/drawing/2014/main" id="{5CFF609A-0254-004E-AE7D-B7A43B910FA2}"/>
              </a:ext>
            </a:extLst>
          </p:cNvPr>
          <p:cNvSpPr txBox="1"/>
          <p:nvPr/>
        </p:nvSpPr>
        <p:spPr>
          <a:xfrm>
            <a:off x="530441" y="3731126"/>
            <a:ext cx="3620935" cy="4832092"/>
          </a:xfrm>
          <a:prstGeom prst="rect">
            <a:avLst/>
          </a:prstGeom>
          <a:noFill/>
        </p:spPr>
        <p:txBody>
          <a:bodyPr wrap="square" rtlCol="0">
            <a:spAutoFit/>
          </a:bodyPr>
          <a:lstStyle/>
          <a:p>
            <a:pPr algn="just"/>
            <a:r>
              <a:rPr lang="fr-FR" sz="1400" dirty="0"/>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p>
          <a:p>
            <a:pPr algn="just"/>
            <a:r>
              <a:rPr lang="fr-FR" sz="14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p>
          <a:p>
            <a:pPr algn="just"/>
            <a:r>
              <a:rPr lang="fr-FR" sz="1400" dirty="0"/>
              <a:t>Je me tiens à votre disposition pour vous rencontrer et vous démontrer plus amplement ma motivation. Dans cette attente, veuillez agréer, Monsieur, l'expression de mes sentiments distingués.</a:t>
            </a:r>
          </a:p>
        </p:txBody>
      </p:sp>
      <p:sp>
        <p:nvSpPr>
          <p:cNvPr id="40" name="ZoneTexte 39">
            <a:extLst>
              <a:ext uri="{FF2B5EF4-FFF2-40B4-BE49-F238E27FC236}">
                <a16:creationId xmlns:a16="http://schemas.microsoft.com/office/drawing/2014/main" id="{2010516D-EF2A-7543-93D6-C6FE9EA06C2E}"/>
              </a:ext>
            </a:extLst>
          </p:cNvPr>
          <p:cNvSpPr txBox="1"/>
          <p:nvPr/>
        </p:nvSpPr>
        <p:spPr>
          <a:xfrm>
            <a:off x="530440" y="2719038"/>
            <a:ext cx="3579256" cy="307777"/>
          </a:xfrm>
          <a:prstGeom prst="rect">
            <a:avLst/>
          </a:prstGeom>
          <a:noFill/>
        </p:spPr>
        <p:txBody>
          <a:bodyPr wrap="square" rtlCol="0">
            <a:spAutoFit/>
          </a:bodyPr>
          <a:lstStyle/>
          <a:p>
            <a:pPr algn="just"/>
            <a:r>
              <a:rPr lang="fr-FR" sz="1400" dirty="0"/>
              <a:t>Objet : candidature pour le poste de XXXX  </a:t>
            </a:r>
          </a:p>
        </p:txBody>
      </p:sp>
      <p:sp>
        <p:nvSpPr>
          <p:cNvPr id="42" name="Rectangle 41">
            <a:extLst>
              <a:ext uri="{FF2B5EF4-FFF2-40B4-BE49-F238E27FC236}">
                <a16:creationId xmlns:a16="http://schemas.microsoft.com/office/drawing/2014/main" id="{23939C1B-F67C-574D-9D3A-D628B5EFCA90}"/>
              </a:ext>
            </a:extLst>
          </p:cNvPr>
          <p:cNvSpPr/>
          <p:nvPr/>
        </p:nvSpPr>
        <p:spPr>
          <a:xfrm>
            <a:off x="4766634" y="2321569"/>
            <a:ext cx="2272885" cy="1702106"/>
          </a:xfrm>
          <a:prstGeom prst="rect">
            <a:avLst/>
          </a:prstGeom>
          <a:solidFill>
            <a:srgbClr val="D1C4B3"/>
          </a:solidFill>
          <a:ln w="28575">
            <a:solidFill>
              <a:srgbClr val="B5AC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3" name="TextBox 24">
            <a:extLst>
              <a:ext uri="{FF2B5EF4-FFF2-40B4-BE49-F238E27FC236}">
                <a16:creationId xmlns:a16="http://schemas.microsoft.com/office/drawing/2014/main" id="{9C69D7B5-766E-7542-972F-81209B1905F5}"/>
              </a:ext>
            </a:extLst>
          </p:cNvPr>
          <p:cNvSpPr txBox="1"/>
          <p:nvPr/>
        </p:nvSpPr>
        <p:spPr>
          <a:xfrm>
            <a:off x="5216493" y="2619529"/>
            <a:ext cx="1111202" cy="276999"/>
          </a:xfrm>
          <a:prstGeom prst="rect">
            <a:avLst/>
          </a:prstGeom>
          <a:noFill/>
        </p:spPr>
        <p:txBody>
          <a:bodyPr wrap="none" rtlCol="0">
            <a:spAutoFit/>
          </a:bodyPr>
          <a:lstStyle/>
          <a:p>
            <a:r>
              <a:rPr lang="en-US" sz="1200" dirty="0"/>
              <a:t>01 02 03 04 05</a:t>
            </a:r>
            <a:endParaRPr lang="uk-UA" sz="1200" dirty="0"/>
          </a:p>
        </p:txBody>
      </p:sp>
      <p:sp>
        <p:nvSpPr>
          <p:cNvPr id="44" name="TextBox 25">
            <a:extLst>
              <a:ext uri="{FF2B5EF4-FFF2-40B4-BE49-F238E27FC236}">
                <a16:creationId xmlns:a16="http://schemas.microsoft.com/office/drawing/2014/main" id="{07DA5FAB-172D-5B46-8AEF-0978A4CA2750}"/>
              </a:ext>
            </a:extLst>
          </p:cNvPr>
          <p:cNvSpPr txBox="1"/>
          <p:nvPr/>
        </p:nvSpPr>
        <p:spPr>
          <a:xfrm>
            <a:off x="5216493" y="2930593"/>
            <a:ext cx="1166088" cy="276999"/>
          </a:xfrm>
          <a:prstGeom prst="rect">
            <a:avLst/>
          </a:prstGeom>
          <a:noFill/>
        </p:spPr>
        <p:txBody>
          <a:bodyPr wrap="none" rtlCol="0">
            <a:spAutoFit/>
          </a:bodyPr>
          <a:lstStyle/>
          <a:p>
            <a:r>
              <a:rPr lang="fr-FR" sz="1200" dirty="0"/>
              <a:t>mail@mail.com</a:t>
            </a:r>
          </a:p>
        </p:txBody>
      </p:sp>
      <p:sp>
        <p:nvSpPr>
          <p:cNvPr id="45" name="TextBox 27">
            <a:extLst>
              <a:ext uri="{FF2B5EF4-FFF2-40B4-BE49-F238E27FC236}">
                <a16:creationId xmlns:a16="http://schemas.microsoft.com/office/drawing/2014/main" id="{08153112-76B4-DB47-85D2-92B0658E1A81}"/>
              </a:ext>
            </a:extLst>
          </p:cNvPr>
          <p:cNvSpPr txBox="1"/>
          <p:nvPr/>
        </p:nvSpPr>
        <p:spPr>
          <a:xfrm>
            <a:off x="5216228" y="3685550"/>
            <a:ext cx="1333185" cy="276999"/>
          </a:xfrm>
          <a:prstGeom prst="rect">
            <a:avLst/>
          </a:prstGeom>
          <a:noFill/>
        </p:spPr>
        <p:txBody>
          <a:bodyPr wrap="none" rtlCol="0">
            <a:spAutoFit/>
          </a:bodyPr>
          <a:lstStyle/>
          <a:p>
            <a:r>
              <a:rPr lang="fr-FR" sz="1200" dirty="0" err="1"/>
              <a:t>Facbeook.com</a:t>
            </a:r>
            <a:r>
              <a:rPr lang="fr-FR" sz="1200" dirty="0"/>
              <a:t>/AN</a:t>
            </a:r>
          </a:p>
        </p:txBody>
      </p:sp>
      <p:sp>
        <p:nvSpPr>
          <p:cNvPr id="46" name="TextBox 28">
            <a:extLst>
              <a:ext uri="{FF2B5EF4-FFF2-40B4-BE49-F238E27FC236}">
                <a16:creationId xmlns:a16="http://schemas.microsoft.com/office/drawing/2014/main" id="{5BD2DA29-2154-304E-87AB-F14FC2615D00}"/>
              </a:ext>
            </a:extLst>
          </p:cNvPr>
          <p:cNvSpPr txBox="1"/>
          <p:nvPr/>
        </p:nvSpPr>
        <p:spPr>
          <a:xfrm>
            <a:off x="4762187" y="2321369"/>
            <a:ext cx="717119" cy="292388"/>
          </a:xfrm>
          <a:prstGeom prst="rect">
            <a:avLst/>
          </a:prstGeom>
          <a:noFill/>
        </p:spPr>
        <p:txBody>
          <a:bodyPr wrap="none" rtlCol="0">
            <a:spAutoFit/>
          </a:bodyPr>
          <a:lstStyle/>
          <a:p>
            <a:r>
              <a:rPr lang="en-US" sz="1300" b="1" u="sng" dirty="0"/>
              <a:t>Contact</a:t>
            </a:r>
            <a:endParaRPr lang="uk-UA" sz="1300" b="1" u="sng" dirty="0"/>
          </a:p>
        </p:txBody>
      </p:sp>
      <p:sp>
        <p:nvSpPr>
          <p:cNvPr id="47" name="Oval 29">
            <a:extLst>
              <a:ext uri="{FF2B5EF4-FFF2-40B4-BE49-F238E27FC236}">
                <a16:creationId xmlns:a16="http://schemas.microsoft.com/office/drawing/2014/main" id="{A29AE509-0A7E-E348-9469-1F9751D69A8A}"/>
              </a:ext>
            </a:extLst>
          </p:cNvPr>
          <p:cNvSpPr/>
          <p:nvPr/>
        </p:nvSpPr>
        <p:spPr>
          <a:xfrm>
            <a:off x="4876493" y="2616323"/>
            <a:ext cx="298951" cy="298951"/>
          </a:xfrm>
          <a:prstGeom prst="ellipse">
            <a:avLst/>
          </a:prstGeom>
          <a:solidFill>
            <a:srgbClr val="DAD5C1"/>
          </a:solid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48" name="Oval 38">
            <a:extLst>
              <a:ext uri="{FF2B5EF4-FFF2-40B4-BE49-F238E27FC236}">
                <a16:creationId xmlns:a16="http://schemas.microsoft.com/office/drawing/2014/main" id="{33E28DF1-BA81-F143-8036-2B401AD93811}"/>
              </a:ext>
            </a:extLst>
          </p:cNvPr>
          <p:cNvSpPr/>
          <p:nvPr/>
        </p:nvSpPr>
        <p:spPr>
          <a:xfrm>
            <a:off x="4876493" y="2962830"/>
            <a:ext cx="298951" cy="298951"/>
          </a:xfrm>
          <a:prstGeom prst="ellipse">
            <a:avLst/>
          </a:prstGeom>
          <a:solidFill>
            <a:srgbClr val="DAD5C1"/>
          </a:solid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49" name="Oval 41">
            <a:extLst>
              <a:ext uri="{FF2B5EF4-FFF2-40B4-BE49-F238E27FC236}">
                <a16:creationId xmlns:a16="http://schemas.microsoft.com/office/drawing/2014/main" id="{E10AEBE3-90D9-6743-904B-6ECED73D3345}"/>
              </a:ext>
            </a:extLst>
          </p:cNvPr>
          <p:cNvSpPr/>
          <p:nvPr/>
        </p:nvSpPr>
        <p:spPr>
          <a:xfrm>
            <a:off x="4876493" y="3310307"/>
            <a:ext cx="298951" cy="298951"/>
          </a:xfrm>
          <a:prstGeom prst="ellipse">
            <a:avLst/>
          </a:prstGeom>
          <a:solidFill>
            <a:srgbClr val="DAD5C1"/>
          </a:solid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50" name="Oval 43">
            <a:extLst>
              <a:ext uri="{FF2B5EF4-FFF2-40B4-BE49-F238E27FC236}">
                <a16:creationId xmlns:a16="http://schemas.microsoft.com/office/drawing/2014/main" id="{8F0C46A9-4FAB-E64F-AAFA-09ED8239141D}"/>
              </a:ext>
            </a:extLst>
          </p:cNvPr>
          <p:cNvSpPr/>
          <p:nvPr/>
        </p:nvSpPr>
        <p:spPr>
          <a:xfrm>
            <a:off x="4876493" y="3667249"/>
            <a:ext cx="298951" cy="298951"/>
          </a:xfrm>
          <a:prstGeom prst="ellipse">
            <a:avLst/>
          </a:prstGeom>
          <a:solidFill>
            <a:srgbClr val="DAD5C1"/>
          </a:solid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pic>
        <p:nvPicPr>
          <p:cNvPr id="51" name="Picture 122">
            <a:extLst>
              <a:ext uri="{FF2B5EF4-FFF2-40B4-BE49-F238E27FC236}">
                <a16:creationId xmlns:a16="http://schemas.microsoft.com/office/drawing/2014/main" id="{1F775E6F-B1E6-484F-9880-7412F4B5D0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0739" y="2677183"/>
            <a:ext cx="183037" cy="183037"/>
          </a:xfrm>
          <a:prstGeom prst="rect">
            <a:avLst/>
          </a:prstGeom>
        </p:spPr>
      </p:pic>
      <p:pic>
        <p:nvPicPr>
          <p:cNvPr id="52" name="Picture 4" descr="Image result for mail icon png">
            <a:extLst>
              <a:ext uri="{FF2B5EF4-FFF2-40B4-BE49-F238E27FC236}">
                <a16:creationId xmlns:a16="http://schemas.microsoft.com/office/drawing/2014/main" id="{68ADD22C-B590-5C4B-A824-72E7A9F58B6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8461" y="3007784"/>
            <a:ext cx="209379" cy="209379"/>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6" descr="Image result for HOUSE icon png">
            <a:extLst>
              <a:ext uri="{FF2B5EF4-FFF2-40B4-BE49-F238E27FC236}">
                <a16:creationId xmlns:a16="http://schemas.microsoft.com/office/drawing/2014/main" id="{0ED9AB81-3CFD-404A-AD3E-C8A97CDF16C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8786" y="3358842"/>
            <a:ext cx="219054" cy="219054"/>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8" descr="Image result for connectionicon png">
            <a:extLst>
              <a:ext uri="{FF2B5EF4-FFF2-40B4-BE49-F238E27FC236}">
                <a16:creationId xmlns:a16="http://schemas.microsoft.com/office/drawing/2014/main" id="{3237E5A3-C0C5-9142-A326-9AF440C320A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929588" y="3707859"/>
            <a:ext cx="229883" cy="229883"/>
          </a:xfrm>
          <a:prstGeom prst="rect">
            <a:avLst/>
          </a:prstGeom>
          <a:noFill/>
          <a:extLst>
            <a:ext uri="{909E8E84-426E-40DD-AFC4-6F175D3DCCD1}">
              <a14:hiddenFill xmlns:a14="http://schemas.microsoft.com/office/drawing/2010/main">
                <a:solidFill>
                  <a:srgbClr val="FFFFFF"/>
                </a:solidFill>
              </a14:hiddenFill>
            </a:ext>
          </a:extLst>
        </p:spPr>
      </p:pic>
      <p:sp>
        <p:nvSpPr>
          <p:cNvPr id="55" name="ZoneTexte 54">
            <a:extLst>
              <a:ext uri="{FF2B5EF4-FFF2-40B4-BE49-F238E27FC236}">
                <a16:creationId xmlns:a16="http://schemas.microsoft.com/office/drawing/2014/main" id="{D2BFDBA6-D728-114C-8A44-0084BE1A955D}"/>
              </a:ext>
            </a:extLst>
          </p:cNvPr>
          <p:cNvSpPr txBox="1"/>
          <p:nvPr/>
        </p:nvSpPr>
        <p:spPr>
          <a:xfrm>
            <a:off x="4367317" y="3501416"/>
            <a:ext cx="184731" cy="369332"/>
          </a:xfrm>
          <a:prstGeom prst="rect">
            <a:avLst/>
          </a:prstGeom>
          <a:noFill/>
        </p:spPr>
        <p:txBody>
          <a:bodyPr wrap="none" rtlCol="0">
            <a:spAutoFit/>
          </a:bodyPr>
          <a:lstStyle/>
          <a:p>
            <a:endParaRPr lang="fr-FR" dirty="0"/>
          </a:p>
        </p:txBody>
      </p:sp>
      <p:sp>
        <p:nvSpPr>
          <p:cNvPr id="56" name="TextBox 26">
            <a:extLst>
              <a:ext uri="{FF2B5EF4-FFF2-40B4-BE49-F238E27FC236}">
                <a16:creationId xmlns:a16="http://schemas.microsoft.com/office/drawing/2014/main" id="{3763FA30-5085-CB4A-BA75-4F5DCA3063EC}"/>
              </a:ext>
            </a:extLst>
          </p:cNvPr>
          <p:cNvSpPr txBox="1"/>
          <p:nvPr/>
        </p:nvSpPr>
        <p:spPr>
          <a:xfrm>
            <a:off x="5198727" y="3261781"/>
            <a:ext cx="2163488" cy="461665"/>
          </a:xfrm>
          <a:prstGeom prst="rect">
            <a:avLst/>
          </a:prstGeom>
          <a:noFill/>
        </p:spPr>
        <p:txBody>
          <a:bodyPr wrap="square" rtlCol="0">
            <a:spAutoFit/>
          </a:bodyPr>
          <a:lstStyle/>
          <a:p>
            <a:r>
              <a:rPr lang="fr-FR" sz="1200" dirty="0"/>
              <a:t>12 rue de la Réussite</a:t>
            </a:r>
          </a:p>
          <a:p>
            <a:r>
              <a:rPr lang="fr-FR" sz="1200" dirty="0"/>
              <a:t>75012 Paris</a:t>
            </a:r>
          </a:p>
        </p:txBody>
      </p:sp>
    </p:spTree>
    <p:extLst>
      <p:ext uri="{BB962C8B-B14F-4D97-AF65-F5344CB8AC3E}">
        <p14:creationId xmlns:p14="http://schemas.microsoft.com/office/powerpoint/2010/main" val="265113130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177</Words>
  <Application>Microsoft Macintosh PowerPoint</Application>
  <PresentationFormat>Personnalisé</PresentationFormat>
  <Paragraphs>13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vt:lpstr>
      <vt:lpstr>Thème Office</vt:lpstr>
      <vt:lpstr>Présentation PowerPoint</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cp:revision>
  <dcterms:created xsi:type="dcterms:W3CDTF">2018-05-25T08:42:56Z</dcterms:created>
  <dcterms:modified xsi:type="dcterms:W3CDTF">2018-05-25T09:26:08Z</dcterms:modified>
</cp:coreProperties>
</file>