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A800"/>
    <a:srgbClr val="FFD581"/>
    <a:srgbClr val="FFC900"/>
    <a:srgbClr val="414141"/>
    <a:srgbClr val="282828"/>
    <a:srgbClr val="373737"/>
    <a:srgbClr val="1E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0"/>
    <p:restoredTop sz="94586"/>
  </p:normalViewPr>
  <p:slideViewPr>
    <p:cSldViewPr showGuides="1">
      <p:cViewPr>
        <p:scale>
          <a:sx n="60" d="100"/>
          <a:sy n="60" d="100"/>
        </p:scale>
        <p:origin x="2784" y="2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A61EC-35EA-4C24-8B8E-1D9256DFDBFF}"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771191-E85D-4E97-B57E-939A3B42622C}" type="slidenum">
              <a:rPr lang="ru-RU" smtClean="0"/>
              <a:t>‹#›</a:t>
            </a:fld>
            <a:endParaRPr lang="ru-RU"/>
          </a:p>
        </p:txBody>
      </p:sp>
    </p:spTree>
    <p:extLst>
      <p:ext uri="{BB962C8B-B14F-4D97-AF65-F5344CB8AC3E}">
        <p14:creationId xmlns:p14="http://schemas.microsoft.com/office/powerpoint/2010/main" val="19147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9771191-E85D-4E97-B57E-939A3B42622C}" type="slidenum">
              <a:rPr lang="ru-RU" smtClean="0"/>
              <a:t>1</a:t>
            </a:fld>
            <a:endParaRPr lang="ru-RU"/>
          </a:p>
        </p:txBody>
      </p:sp>
    </p:spTree>
    <p:extLst>
      <p:ext uri="{BB962C8B-B14F-4D97-AF65-F5344CB8AC3E}">
        <p14:creationId xmlns:p14="http://schemas.microsoft.com/office/powerpoint/2010/main" val="170216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055049-6494-4DC0-B546-87F8E960D324}"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222410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055049-6494-4DC0-B546-87F8E960D324}"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335032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055049-6494-4DC0-B546-87F8E960D324}"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249430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055049-6494-4DC0-B546-87F8E960D324}"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346314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055049-6494-4DC0-B546-87F8E960D324}"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151341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055049-6494-4DC0-B546-87F8E960D324}"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170616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055049-6494-4DC0-B546-87F8E960D324}"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318865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055049-6494-4DC0-B546-87F8E960D324}"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1631945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055049-6494-4DC0-B546-87F8E960D324}"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374984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055049-6494-4DC0-B546-87F8E960D324}"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209870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055049-6494-4DC0-B546-87F8E960D324}"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B5388-1D2E-45DB-A033-50B48C01FC87}" type="slidenum">
              <a:rPr lang="ru-RU" smtClean="0"/>
              <a:t>‹#›</a:t>
            </a:fld>
            <a:endParaRPr lang="ru-RU"/>
          </a:p>
        </p:txBody>
      </p:sp>
    </p:spTree>
    <p:extLst>
      <p:ext uri="{BB962C8B-B14F-4D97-AF65-F5344CB8AC3E}">
        <p14:creationId xmlns:p14="http://schemas.microsoft.com/office/powerpoint/2010/main" val="3739992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55049-6494-4DC0-B546-87F8E960D324}"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B5388-1D2E-45DB-A033-50B48C01FC87}" type="slidenum">
              <a:rPr lang="ru-RU" smtClean="0"/>
              <a:t>‹#›</a:t>
            </a:fld>
            <a:endParaRPr lang="ru-RU"/>
          </a:p>
        </p:txBody>
      </p:sp>
    </p:spTree>
    <p:extLst>
      <p:ext uri="{BB962C8B-B14F-4D97-AF65-F5344CB8AC3E}">
        <p14:creationId xmlns:p14="http://schemas.microsoft.com/office/powerpoint/2010/main" val="188138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7561263" cy="10693400"/>
          </a:xfrm>
          <a:prstGeom prst="rect">
            <a:avLst/>
          </a:prstGeom>
          <a:gradFill flip="none" rotWithShape="1">
            <a:gsLst>
              <a:gs pos="0">
                <a:srgbClr val="282828"/>
              </a:gs>
              <a:gs pos="50000">
                <a:srgbClr val="414141">
                  <a:lumMod val="100000"/>
                </a:srgbClr>
              </a:gs>
              <a:gs pos="100000">
                <a:srgbClr val="282828"/>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TextBox 4"/>
          <p:cNvSpPr txBox="1"/>
          <p:nvPr/>
        </p:nvSpPr>
        <p:spPr>
          <a:xfrm>
            <a:off x="507141" y="162124"/>
            <a:ext cx="6546985" cy="923330"/>
          </a:xfrm>
          <a:prstGeom prst="rect">
            <a:avLst/>
          </a:prstGeom>
          <a:noFill/>
        </p:spPr>
        <p:txBody>
          <a:bodyPr wrap="none" rtlCol="0">
            <a:spAutoFit/>
          </a:bodyPr>
          <a:lstStyle/>
          <a:p>
            <a:pPr algn="ctr"/>
            <a:r>
              <a:rPr lang="en-US" sz="5400" dirty="0" smtClean="0">
                <a:solidFill>
                  <a:schemeClr val="bg1"/>
                </a:solidFill>
                <a:latin typeface="Century Gothic" panose="020B0502020202020204" pitchFamily="34" charset="0"/>
                <a:ea typeface="Segoe UI" panose="020B0502040204020203" pitchFamily="34" charset="0"/>
                <a:cs typeface="Calibri" panose="020F0502020204030204" pitchFamily="34" charset="0"/>
              </a:rPr>
              <a:t>Mathilde PELLETON</a:t>
            </a:r>
            <a:endParaRPr lang="ru-RU" sz="5400" dirty="0">
              <a:solidFill>
                <a:schemeClr val="bg1"/>
              </a:solidFill>
              <a:latin typeface="Century Gothic" panose="020B0502020202020204" pitchFamily="34" charset="0"/>
              <a:ea typeface="Segoe UI" panose="020B0502040204020203" pitchFamily="34" charset="0"/>
              <a:cs typeface="Calibri" panose="020F0502020204030204" pitchFamily="34" charset="0"/>
            </a:endParaRPr>
          </a:p>
        </p:txBody>
      </p:sp>
      <p:grpSp>
        <p:nvGrpSpPr>
          <p:cNvPr id="9" name="Группа 8"/>
          <p:cNvGrpSpPr/>
          <p:nvPr/>
        </p:nvGrpSpPr>
        <p:grpSpPr>
          <a:xfrm>
            <a:off x="1670513" y="1098228"/>
            <a:ext cx="5575118" cy="1355864"/>
            <a:chOff x="1657858" y="1182524"/>
            <a:chExt cx="5579157" cy="1355864"/>
          </a:xfrm>
        </p:grpSpPr>
        <p:sp>
          <p:nvSpPr>
            <p:cNvPr id="7" name="Прямоугольник 6"/>
            <p:cNvSpPr/>
            <p:nvPr/>
          </p:nvSpPr>
          <p:spPr>
            <a:xfrm>
              <a:off x="1657858" y="1182524"/>
              <a:ext cx="5579157" cy="1355864"/>
            </a:xfrm>
            <a:prstGeom prst="rect">
              <a:avLst/>
            </a:prstGeom>
            <a:gradFill>
              <a:gsLst>
                <a:gs pos="0">
                  <a:srgbClr val="F8A800"/>
                </a:gs>
                <a:gs pos="50000">
                  <a:srgbClr val="FFC900"/>
                </a:gs>
                <a:gs pos="100000">
                  <a:srgbClr val="F8A8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833623" y="1266051"/>
              <a:ext cx="5259376" cy="1015663"/>
            </a:xfrm>
            <a:prstGeom prst="rect">
              <a:avLst/>
            </a:prstGeom>
            <a:noFill/>
          </p:spPr>
          <p:txBody>
            <a:bodyPr wrap="square" rtlCol="0">
              <a:spAutoFit/>
            </a:bodyPr>
            <a:lstStyle/>
            <a:p>
              <a:pPr defTabSz="685800">
                <a:defRPr/>
              </a:pPr>
              <a:r>
                <a:rPr lang="fr-FR" sz="1200" i="1" dirty="0">
                  <a:solidFill>
                    <a:schemeClr val="bg1"/>
                  </a:solidFill>
                </a:rPr>
                <a:t>Décrivez en quelques lignes vos compétences clés pour le poste et vos objectifs de carrière. Vous pouvez les mettre en forme à l’aide de puces ou les laisser sous forme de texte plein. </a:t>
              </a:r>
            </a:p>
            <a:p>
              <a:pPr defTabSz="685800">
                <a:defRPr/>
              </a:pPr>
              <a:r>
                <a:rPr lang="fr-FR" sz="1200" i="1" dirty="0">
                  <a:solidFill>
                    <a:schemeClr val="bg1"/>
                  </a:solidFill>
                </a:rPr>
                <a:t>Cet espace peut servir de début d’introduction à votre lettre de motivation soyez précis, imaginatif et mettez en valeur votre potentiel professionnel.</a:t>
              </a:r>
            </a:p>
          </p:txBody>
        </p:sp>
      </p:grpSp>
      <p:sp>
        <p:nvSpPr>
          <p:cNvPr id="47" name="Прямоугольник 46"/>
          <p:cNvSpPr/>
          <p:nvPr/>
        </p:nvSpPr>
        <p:spPr>
          <a:xfrm>
            <a:off x="3996655" y="8159677"/>
            <a:ext cx="3012935" cy="360000"/>
          </a:xfrm>
          <a:prstGeom prst="rect">
            <a:avLst/>
          </a:prstGeom>
          <a:gradFill>
            <a:gsLst>
              <a:gs pos="0">
                <a:srgbClr val="F8A800"/>
              </a:gs>
              <a:gs pos="50000">
                <a:srgbClr val="FFC900"/>
              </a:gs>
              <a:gs pos="100000">
                <a:srgbClr val="F8A8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TextBox 47"/>
          <p:cNvSpPr txBox="1"/>
          <p:nvPr/>
        </p:nvSpPr>
        <p:spPr>
          <a:xfrm>
            <a:off x="4536807" y="8155011"/>
            <a:ext cx="1585499" cy="369332"/>
          </a:xfrm>
          <a:prstGeom prst="rect">
            <a:avLst/>
          </a:prstGeom>
          <a:noFill/>
        </p:spPr>
        <p:txBody>
          <a:bodyPr wrap="none" rtlCol="0">
            <a:spAutoFit/>
          </a:bodyPr>
          <a:lstStyle/>
          <a:p>
            <a:r>
              <a:rPr lang="en-US" dirty="0" smtClean="0">
                <a:latin typeface="+mj-lt"/>
              </a:rPr>
              <a:t>CONTACT INFO</a:t>
            </a:r>
            <a:endParaRPr lang="ru-RU" dirty="0">
              <a:latin typeface="+mj-lt"/>
            </a:endParaRPr>
          </a:p>
        </p:txBody>
      </p:sp>
      <p:pic>
        <p:nvPicPr>
          <p:cNvPr id="51" name="Рисунок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1653" y="8228425"/>
            <a:ext cx="359665" cy="222504"/>
          </a:xfrm>
          <a:prstGeom prst="rect">
            <a:avLst/>
          </a:prstGeom>
        </p:spPr>
      </p:pic>
      <p:sp>
        <p:nvSpPr>
          <p:cNvPr id="24" name="Овал 23"/>
          <p:cNvSpPr/>
          <p:nvPr/>
        </p:nvSpPr>
        <p:spPr>
          <a:xfrm>
            <a:off x="4032659" y="8754861"/>
            <a:ext cx="72008" cy="72008"/>
          </a:xfrm>
          <a:prstGeom prst="ellipse">
            <a:avLst/>
          </a:prstGeom>
          <a:solidFill>
            <a:srgbClr val="F8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2" name="Овал 151"/>
          <p:cNvSpPr/>
          <p:nvPr/>
        </p:nvSpPr>
        <p:spPr>
          <a:xfrm>
            <a:off x="4032659" y="9119298"/>
            <a:ext cx="72008" cy="72008"/>
          </a:xfrm>
          <a:prstGeom prst="ellipse">
            <a:avLst/>
          </a:prstGeom>
          <a:solidFill>
            <a:srgbClr val="F8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5" name="Овал 154"/>
          <p:cNvSpPr/>
          <p:nvPr/>
        </p:nvSpPr>
        <p:spPr>
          <a:xfrm>
            <a:off x="4032659" y="9483735"/>
            <a:ext cx="72008" cy="72008"/>
          </a:xfrm>
          <a:prstGeom prst="ellipse">
            <a:avLst/>
          </a:prstGeom>
          <a:solidFill>
            <a:srgbClr val="F8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8" name="Овал 157"/>
          <p:cNvSpPr/>
          <p:nvPr/>
        </p:nvSpPr>
        <p:spPr>
          <a:xfrm>
            <a:off x="4032659" y="9848172"/>
            <a:ext cx="72008" cy="72008"/>
          </a:xfrm>
          <a:prstGeom prst="ellipse">
            <a:avLst/>
          </a:prstGeom>
          <a:solidFill>
            <a:srgbClr val="F8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1" name="Овал 160"/>
          <p:cNvSpPr/>
          <p:nvPr/>
        </p:nvSpPr>
        <p:spPr>
          <a:xfrm>
            <a:off x="4032659" y="10212608"/>
            <a:ext cx="72008" cy="72008"/>
          </a:xfrm>
          <a:prstGeom prst="ellipse">
            <a:avLst/>
          </a:prstGeom>
          <a:solidFill>
            <a:srgbClr val="F8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2" name="TextBox 161"/>
          <p:cNvSpPr txBox="1"/>
          <p:nvPr/>
        </p:nvSpPr>
        <p:spPr>
          <a:xfrm>
            <a:off x="4120654" y="8515052"/>
            <a:ext cx="3332385" cy="1923604"/>
          </a:xfrm>
          <a:prstGeom prst="rect">
            <a:avLst/>
          </a:prstGeom>
          <a:noFill/>
        </p:spPr>
        <p:txBody>
          <a:bodyPr wrap="square" rtlCol="0">
            <a:spAutoFit/>
          </a:bodyPr>
          <a:lstStyle/>
          <a:p>
            <a:pPr>
              <a:lnSpc>
                <a:spcPct val="170000"/>
              </a:lnSpc>
            </a:pPr>
            <a:r>
              <a:rPr lang="en-US" sz="1400" dirty="0" smtClean="0">
                <a:solidFill>
                  <a:schemeClr val="bg1"/>
                </a:solidFill>
              </a:rPr>
              <a:t>Tel : 01 02 03 04 05</a:t>
            </a:r>
          </a:p>
          <a:p>
            <a:pPr>
              <a:lnSpc>
                <a:spcPct val="170000"/>
              </a:lnSpc>
            </a:pPr>
            <a:r>
              <a:rPr lang="en-US" sz="1400" dirty="0" err="1" smtClean="0">
                <a:solidFill>
                  <a:schemeClr val="bg1"/>
                </a:solidFill>
              </a:rPr>
              <a:t>Addresse</a:t>
            </a:r>
            <a:r>
              <a:rPr lang="en-US" sz="1400" dirty="0" smtClean="0">
                <a:solidFill>
                  <a:schemeClr val="bg1"/>
                </a:solidFill>
              </a:rPr>
              <a:t>: 12 rue de la </a:t>
            </a:r>
            <a:r>
              <a:rPr lang="en-US" sz="1400" dirty="0" err="1" smtClean="0">
                <a:solidFill>
                  <a:schemeClr val="bg1"/>
                </a:solidFill>
              </a:rPr>
              <a:t>Réussite</a:t>
            </a:r>
            <a:r>
              <a:rPr lang="en-US" sz="1400" dirty="0" smtClean="0">
                <a:solidFill>
                  <a:schemeClr val="bg1"/>
                </a:solidFill>
              </a:rPr>
              <a:t> 75012 Paris</a:t>
            </a:r>
          </a:p>
          <a:p>
            <a:pPr>
              <a:lnSpc>
                <a:spcPct val="170000"/>
              </a:lnSpc>
            </a:pPr>
            <a:r>
              <a:rPr lang="en-US" sz="1400" dirty="0" smtClean="0">
                <a:solidFill>
                  <a:schemeClr val="bg1"/>
                </a:solidFill>
              </a:rPr>
              <a:t>Email: </a:t>
            </a:r>
            <a:r>
              <a:rPr lang="en-US" sz="1400" dirty="0" err="1" smtClean="0">
                <a:solidFill>
                  <a:schemeClr val="bg1"/>
                </a:solidFill>
              </a:rPr>
              <a:t>monemail@mail.com</a:t>
            </a:r>
            <a:endParaRPr lang="en-US" sz="1400" dirty="0" smtClean="0">
              <a:solidFill>
                <a:schemeClr val="bg1"/>
              </a:solidFill>
            </a:endParaRPr>
          </a:p>
          <a:p>
            <a:pPr>
              <a:lnSpc>
                <a:spcPct val="170000"/>
              </a:lnSpc>
            </a:pPr>
            <a:r>
              <a:rPr lang="en-US" sz="1400" dirty="0" smtClean="0">
                <a:solidFill>
                  <a:schemeClr val="bg1"/>
                </a:solidFill>
              </a:rPr>
              <a:t>Web: </a:t>
            </a:r>
            <a:r>
              <a:rPr lang="en-US" sz="1400" dirty="0" err="1" smtClean="0">
                <a:solidFill>
                  <a:schemeClr val="bg1"/>
                </a:solidFill>
              </a:rPr>
              <a:t>www.monsite.com</a:t>
            </a:r>
            <a:endParaRPr lang="en-US" sz="1400" dirty="0" smtClean="0">
              <a:solidFill>
                <a:schemeClr val="bg1"/>
              </a:solidFill>
            </a:endParaRPr>
          </a:p>
          <a:p>
            <a:pPr>
              <a:lnSpc>
                <a:spcPct val="170000"/>
              </a:lnSpc>
            </a:pPr>
            <a:r>
              <a:rPr lang="en-US" sz="1400" dirty="0" smtClean="0">
                <a:solidFill>
                  <a:schemeClr val="bg1"/>
                </a:solidFill>
              </a:rPr>
              <a:t>Facebook: </a:t>
            </a:r>
            <a:r>
              <a:rPr lang="en-US" sz="1400" dirty="0" err="1" smtClean="0">
                <a:solidFill>
                  <a:schemeClr val="bg1"/>
                </a:solidFill>
              </a:rPr>
              <a:t>facebook.com</a:t>
            </a:r>
            <a:r>
              <a:rPr lang="en-US" sz="1400" dirty="0" smtClean="0">
                <a:solidFill>
                  <a:schemeClr val="bg1"/>
                </a:solidFill>
              </a:rPr>
              <a:t>/</a:t>
            </a:r>
            <a:r>
              <a:rPr lang="en-US" sz="1400" dirty="0" err="1" smtClean="0">
                <a:solidFill>
                  <a:schemeClr val="bg1"/>
                </a:solidFill>
              </a:rPr>
              <a:t>monom</a:t>
            </a:r>
            <a:endParaRPr lang="ru-RU" sz="1400" dirty="0">
              <a:solidFill>
                <a:schemeClr val="bg1"/>
              </a:solidFill>
            </a:endParaRPr>
          </a:p>
        </p:txBody>
      </p:sp>
      <p:pic>
        <p:nvPicPr>
          <p:cNvPr id="12" name="Image 11"/>
          <p:cNvPicPr>
            <a:picLocks noChangeAspect="1"/>
          </p:cNvPicPr>
          <p:nvPr/>
        </p:nvPicPr>
        <p:blipFill rotWithShape="1">
          <a:blip r:embed="rId4">
            <a:extLst>
              <a:ext uri="{28A0092B-C50C-407E-A947-70E740481C1C}">
                <a14:useLocalDpi xmlns:a14="http://schemas.microsoft.com/office/drawing/2010/main" val="0"/>
              </a:ext>
            </a:extLst>
          </a:blip>
          <a:srcRect l="19479" t="251" r="14372"/>
          <a:stretch/>
        </p:blipFill>
        <p:spPr>
          <a:xfrm>
            <a:off x="332346" y="1097449"/>
            <a:ext cx="1338167" cy="1352263"/>
          </a:xfrm>
          <a:prstGeom prst="rect">
            <a:avLst/>
          </a:prstGeom>
        </p:spPr>
      </p:pic>
      <p:sp>
        <p:nvSpPr>
          <p:cNvPr id="107" name="ZoneTexte 106"/>
          <p:cNvSpPr txBox="1"/>
          <p:nvPr/>
        </p:nvSpPr>
        <p:spPr>
          <a:xfrm>
            <a:off x="4104667" y="2775017"/>
            <a:ext cx="2628292" cy="1384995"/>
          </a:xfrm>
          <a:prstGeom prst="rect">
            <a:avLst/>
          </a:prstGeom>
          <a:noFill/>
        </p:spPr>
        <p:txBody>
          <a:bodyPr wrap="square" rtlCol="0">
            <a:spAutoFit/>
          </a:bodyPr>
          <a:lstStyle/>
          <a:p>
            <a:pPr algn="just"/>
            <a:r>
              <a:rPr lang="fr-FR" sz="1400" dirty="0" smtClean="0">
                <a:solidFill>
                  <a:schemeClr val="bg1"/>
                </a:solidFill>
              </a:rPr>
              <a:t>Nom de l’entreprise</a:t>
            </a:r>
          </a:p>
          <a:p>
            <a:pPr algn="just"/>
            <a:r>
              <a:rPr lang="fr-FR" sz="1400" dirty="0" smtClean="0">
                <a:solidFill>
                  <a:schemeClr val="bg1"/>
                </a:solidFill>
              </a:rPr>
              <a:t>Nom du recruteur</a:t>
            </a:r>
          </a:p>
          <a:p>
            <a:pPr algn="just"/>
            <a:r>
              <a:rPr lang="fr-FR" sz="1400" dirty="0" smtClean="0">
                <a:solidFill>
                  <a:schemeClr val="bg1"/>
                </a:solidFill>
              </a:rPr>
              <a:t>Poste du recruteur</a:t>
            </a:r>
          </a:p>
          <a:p>
            <a:r>
              <a:rPr lang="fr-FR" sz="1400" dirty="0" smtClean="0">
                <a:solidFill>
                  <a:schemeClr val="bg1"/>
                </a:solidFill>
              </a:rPr>
              <a:t>Adresse postale de l’entreprise</a:t>
            </a:r>
          </a:p>
          <a:p>
            <a:pPr algn="just"/>
            <a:endParaRPr lang="fr-FR" sz="1400" dirty="0">
              <a:solidFill>
                <a:schemeClr val="bg1"/>
              </a:solidFill>
            </a:endParaRPr>
          </a:p>
          <a:p>
            <a:pPr algn="just"/>
            <a:r>
              <a:rPr lang="fr-FR" sz="1400" dirty="0" smtClean="0">
                <a:solidFill>
                  <a:schemeClr val="bg1"/>
                </a:solidFill>
              </a:rPr>
              <a:t>Paris, le 01/02/2015</a:t>
            </a:r>
            <a:endParaRPr lang="fr-FR" sz="1400" dirty="0">
              <a:solidFill>
                <a:schemeClr val="bg1"/>
              </a:solidFill>
            </a:endParaRPr>
          </a:p>
        </p:txBody>
      </p:sp>
      <p:sp>
        <p:nvSpPr>
          <p:cNvPr id="108" name="ZoneTexte 107"/>
          <p:cNvSpPr txBox="1"/>
          <p:nvPr/>
        </p:nvSpPr>
        <p:spPr>
          <a:xfrm>
            <a:off x="481100" y="4508207"/>
            <a:ext cx="3434473" cy="5047536"/>
          </a:xfrm>
          <a:prstGeom prst="rect">
            <a:avLst/>
          </a:prstGeom>
          <a:noFill/>
        </p:spPr>
        <p:txBody>
          <a:bodyPr wrap="square" rtlCol="0">
            <a:spAutoFit/>
          </a:bodyPr>
          <a:lstStyle/>
          <a:p>
            <a:pPr algn="just"/>
            <a:r>
              <a:rPr lang="fr-FR" sz="1400" dirty="0">
                <a:solidFill>
                  <a:schemeClr val="bg1"/>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chemeClr val="bg1"/>
              </a:solidFill>
            </a:endParaRPr>
          </a:p>
          <a:p>
            <a:pPr algn="just"/>
            <a:r>
              <a:rPr lang="fr-FR" sz="1400" dirty="0">
                <a:solidFill>
                  <a:schemeClr val="bg1"/>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chemeClr val="bg1"/>
              </a:solidFill>
            </a:endParaRPr>
          </a:p>
          <a:p>
            <a:pPr algn="just"/>
            <a:r>
              <a:rPr lang="fr-FR" sz="1400" dirty="0">
                <a:solidFill>
                  <a:schemeClr val="bg1"/>
                </a:solidFill>
              </a:rPr>
              <a:t>Je me tiens à votre disposition pour vous rencontrer et vous démontrer plus amplement ma motivation. Dans cette attente, veuillez agréer, Monsieur, l'expression de mes sentiments distingués.</a:t>
            </a:r>
          </a:p>
        </p:txBody>
      </p:sp>
      <p:sp>
        <p:nvSpPr>
          <p:cNvPr id="109" name="ZoneTexte 108"/>
          <p:cNvSpPr txBox="1"/>
          <p:nvPr/>
        </p:nvSpPr>
        <p:spPr>
          <a:xfrm>
            <a:off x="481100" y="3643759"/>
            <a:ext cx="2366540" cy="523220"/>
          </a:xfrm>
          <a:prstGeom prst="rect">
            <a:avLst/>
          </a:prstGeom>
          <a:noFill/>
        </p:spPr>
        <p:txBody>
          <a:bodyPr wrap="square" rtlCol="0">
            <a:spAutoFit/>
          </a:bodyPr>
          <a:lstStyle/>
          <a:p>
            <a:pPr algn="just"/>
            <a:r>
              <a:rPr lang="fr-FR" sz="1400" dirty="0" smtClean="0">
                <a:solidFill>
                  <a:schemeClr val="bg1"/>
                </a:solidFill>
              </a:rPr>
              <a:t>Objet : candidature pour le poste de XXXX  </a:t>
            </a:r>
            <a:endParaRPr lang="fr-FR" sz="1400" dirty="0">
              <a:solidFill>
                <a:schemeClr val="bg1"/>
              </a:solidFill>
            </a:endParaRPr>
          </a:p>
        </p:txBody>
      </p:sp>
    </p:spTree>
    <p:extLst>
      <p:ext uri="{BB962C8B-B14F-4D97-AF65-F5344CB8AC3E}">
        <p14:creationId xmlns:p14="http://schemas.microsoft.com/office/powerpoint/2010/main" val="2374888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258</Words>
  <Application>Microsoft Macintosh PowerPoint</Application>
  <PresentationFormat>Personnalisé</PresentationFormat>
  <Paragraphs>22</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Calibri</vt:lpstr>
      <vt:lpstr>Century Gothic</vt:lpstr>
      <vt:lpstr>Segoe UI</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30</cp:revision>
  <dcterms:created xsi:type="dcterms:W3CDTF">2016-05-26T11:00:42Z</dcterms:created>
  <dcterms:modified xsi:type="dcterms:W3CDTF">2016-08-10T20:18:30Z</dcterms:modified>
</cp:coreProperties>
</file>