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7561263" cy="106934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274C"/>
    <a:srgbClr val="49C6C9"/>
    <a:srgbClr val="565752"/>
    <a:srgbClr val="CAC08B"/>
    <a:srgbClr val="7F8179"/>
    <a:srgbClr val="CAC09E"/>
    <a:srgbClr val="B6A9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80"/>
    <p:restoredTop sz="92357" autoAdjust="0"/>
  </p:normalViewPr>
  <p:slideViewPr>
    <p:cSldViewPr>
      <p:cViewPr>
        <p:scale>
          <a:sx n="65" d="100"/>
          <a:sy n="65" d="100"/>
        </p:scale>
        <p:origin x="2736" y="56"/>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7F21C1-92A0-4708-B677-7C54EDEA2608}" type="datetimeFigureOut">
              <a:rPr lang="ru-RU" smtClean="0"/>
              <a:t>11.08.16</a:t>
            </a:fld>
            <a:endParaRPr lang="ru-RU"/>
          </a:p>
        </p:txBody>
      </p:sp>
      <p:sp>
        <p:nvSpPr>
          <p:cNvPr id="4" name="Образ слайда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E6F03A-3231-4865-A70B-8247B8A0E7EA}" type="slidenum">
              <a:rPr lang="ru-RU" smtClean="0"/>
              <a:t>‹#›</a:t>
            </a:fld>
            <a:endParaRPr lang="ru-RU"/>
          </a:p>
        </p:txBody>
      </p:sp>
    </p:spTree>
    <p:extLst>
      <p:ext uri="{BB962C8B-B14F-4D97-AF65-F5344CB8AC3E}">
        <p14:creationId xmlns:p14="http://schemas.microsoft.com/office/powerpoint/2010/main" val="2209697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6"/>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3757418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3126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534133" y="668338"/>
            <a:ext cx="1405923" cy="142256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12427" y="668338"/>
            <a:ext cx="4095684" cy="142256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4195906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166904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7" y="6871500"/>
            <a:ext cx="6427074" cy="2123828"/>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77581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02832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EFB2F28-D19B-4BF0-AFE5-1E8149BA6E62}" type="datetimeFigureOut">
              <a:rPr lang="ru-RU" smtClean="0"/>
              <a:t>11.08.16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3907527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EFB2F28-D19B-4BF0-AFE5-1E8149BA6E62}" type="datetimeFigureOut">
              <a:rPr lang="ru-RU" smtClean="0"/>
              <a:t>11.08.16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662062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FB2F28-D19B-4BF0-AFE5-1E8149BA6E62}" type="datetimeFigureOut">
              <a:rPr lang="ru-RU" smtClean="0"/>
              <a:t>11.08.16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693329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6"/>
            <a:ext cx="2487603" cy="1811937"/>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66201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7162589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C8D09-FC4F-48E9-ABF0-D9DC1C03BB1A}" type="slidenum">
              <a:rPr lang="ru-RU" smtClean="0"/>
              <a:t>‹#›</a:t>
            </a:fld>
            <a:endParaRPr lang="ru-RU"/>
          </a:p>
        </p:txBody>
      </p:sp>
    </p:spTree>
    <p:extLst>
      <p:ext uri="{BB962C8B-B14F-4D97-AF65-F5344CB8AC3E}">
        <p14:creationId xmlns:p14="http://schemas.microsoft.com/office/powerpoint/2010/main" val="243143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g"/><Relationship Id="rId6" Type="http://schemas.openxmlformats.org/officeDocument/2006/relationships/image" Target="../media/image5.gif"/><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 name="Прямоугольник 503"/>
          <p:cNvSpPr/>
          <p:nvPr/>
        </p:nvSpPr>
        <p:spPr>
          <a:xfrm>
            <a:off x="0" y="0"/>
            <a:ext cx="396255" cy="7962230"/>
          </a:xfrm>
          <a:custGeom>
            <a:avLst/>
            <a:gdLst>
              <a:gd name="connsiteX0" fmla="*/ 0 w 396255"/>
              <a:gd name="connsiteY0" fmla="*/ 0 h 7866980"/>
              <a:gd name="connsiteX1" fmla="*/ 396255 w 396255"/>
              <a:gd name="connsiteY1" fmla="*/ 0 h 7866980"/>
              <a:gd name="connsiteX2" fmla="*/ 396255 w 396255"/>
              <a:gd name="connsiteY2" fmla="*/ 7866980 h 7866980"/>
              <a:gd name="connsiteX3" fmla="*/ 0 w 396255"/>
              <a:gd name="connsiteY3" fmla="*/ 7866980 h 7866980"/>
              <a:gd name="connsiteX4" fmla="*/ 0 w 396255"/>
              <a:gd name="connsiteY4" fmla="*/ 0 h 7866980"/>
              <a:gd name="connsiteX0" fmla="*/ 0 w 396255"/>
              <a:gd name="connsiteY0" fmla="*/ 0 h 8014618"/>
              <a:gd name="connsiteX1" fmla="*/ 396255 w 396255"/>
              <a:gd name="connsiteY1" fmla="*/ 0 h 8014618"/>
              <a:gd name="connsiteX2" fmla="*/ 396255 w 396255"/>
              <a:gd name="connsiteY2" fmla="*/ 8014618 h 8014618"/>
              <a:gd name="connsiteX3" fmla="*/ 0 w 396255"/>
              <a:gd name="connsiteY3" fmla="*/ 7866980 h 8014618"/>
              <a:gd name="connsiteX4" fmla="*/ 0 w 396255"/>
              <a:gd name="connsiteY4" fmla="*/ 0 h 8014618"/>
              <a:gd name="connsiteX0" fmla="*/ 0 w 396255"/>
              <a:gd name="connsiteY0" fmla="*/ 0 h 7962230"/>
              <a:gd name="connsiteX1" fmla="*/ 396255 w 396255"/>
              <a:gd name="connsiteY1" fmla="*/ 0 h 7962230"/>
              <a:gd name="connsiteX2" fmla="*/ 396255 w 396255"/>
              <a:gd name="connsiteY2" fmla="*/ 7962230 h 7962230"/>
              <a:gd name="connsiteX3" fmla="*/ 0 w 396255"/>
              <a:gd name="connsiteY3" fmla="*/ 7866980 h 7962230"/>
              <a:gd name="connsiteX4" fmla="*/ 0 w 396255"/>
              <a:gd name="connsiteY4" fmla="*/ 0 h 79622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6255" h="7962230">
                <a:moveTo>
                  <a:pt x="0" y="0"/>
                </a:moveTo>
                <a:lnTo>
                  <a:pt x="396255" y="0"/>
                </a:lnTo>
                <a:lnTo>
                  <a:pt x="396255" y="7962230"/>
                </a:lnTo>
                <a:lnTo>
                  <a:pt x="0" y="7866980"/>
                </a:lnTo>
                <a:lnTo>
                  <a:pt x="0" y="0"/>
                </a:lnTo>
                <a:close/>
              </a:path>
            </a:pathLst>
          </a:custGeom>
          <a:solidFill>
            <a:srgbClr val="1427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5" name="Прямоугольник 504"/>
          <p:cNvSpPr/>
          <p:nvPr/>
        </p:nvSpPr>
        <p:spPr>
          <a:xfrm>
            <a:off x="432310" y="930278"/>
            <a:ext cx="1800200" cy="9774434"/>
          </a:xfrm>
          <a:custGeom>
            <a:avLst/>
            <a:gdLst>
              <a:gd name="connsiteX0" fmla="*/ 0 w 1800200"/>
              <a:gd name="connsiteY0" fmla="*/ 0 h 8610411"/>
              <a:gd name="connsiteX1" fmla="*/ 1800200 w 1800200"/>
              <a:gd name="connsiteY1" fmla="*/ 0 h 8610411"/>
              <a:gd name="connsiteX2" fmla="*/ 1800200 w 1800200"/>
              <a:gd name="connsiteY2" fmla="*/ 8610411 h 8610411"/>
              <a:gd name="connsiteX3" fmla="*/ 0 w 1800200"/>
              <a:gd name="connsiteY3" fmla="*/ 8610411 h 8610411"/>
              <a:gd name="connsiteX4" fmla="*/ 0 w 1800200"/>
              <a:gd name="connsiteY4" fmla="*/ 0 h 8610411"/>
              <a:gd name="connsiteX0" fmla="*/ 0 w 1800200"/>
              <a:gd name="connsiteY0" fmla="*/ 0 h 8610411"/>
              <a:gd name="connsiteX1" fmla="*/ 1800200 w 1800200"/>
              <a:gd name="connsiteY1" fmla="*/ 645319 h 8610411"/>
              <a:gd name="connsiteX2" fmla="*/ 1800200 w 1800200"/>
              <a:gd name="connsiteY2" fmla="*/ 8610411 h 8610411"/>
              <a:gd name="connsiteX3" fmla="*/ 0 w 1800200"/>
              <a:gd name="connsiteY3" fmla="*/ 8610411 h 8610411"/>
              <a:gd name="connsiteX4" fmla="*/ 0 w 1800200"/>
              <a:gd name="connsiteY4" fmla="*/ 0 h 8610411"/>
              <a:gd name="connsiteX0" fmla="*/ 0 w 1800200"/>
              <a:gd name="connsiteY0" fmla="*/ 0 h 8610411"/>
              <a:gd name="connsiteX1" fmla="*/ 1800200 w 1800200"/>
              <a:gd name="connsiteY1" fmla="*/ 511969 h 8610411"/>
              <a:gd name="connsiteX2" fmla="*/ 1800200 w 1800200"/>
              <a:gd name="connsiteY2" fmla="*/ 8610411 h 8610411"/>
              <a:gd name="connsiteX3" fmla="*/ 0 w 1800200"/>
              <a:gd name="connsiteY3" fmla="*/ 8610411 h 8610411"/>
              <a:gd name="connsiteX4" fmla="*/ 0 w 1800200"/>
              <a:gd name="connsiteY4" fmla="*/ 0 h 8610411"/>
              <a:gd name="connsiteX0" fmla="*/ 0 w 1800200"/>
              <a:gd name="connsiteY0" fmla="*/ 0 h 8610411"/>
              <a:gd name="connsiteX1" fmla="*/ 1800200 w 1800200"/>
              <a:gd name="connsiteY1" fmla="*/ 423866 h 8610411"/>
              <a:gd name="connsiteX2" fmla="*/ 1800200 w 1800200"/>
              <a:gd name="connsiteY2" fmla="*/ 8610411 h 8610411"/>
              <a:gd name="connsiteX3" fmla="*/ 0 w 1800200"/>
              <a:gd name="connsiteY3" fmla="*/ 8610411 h 8610411"/>
              <a:gd name="connsiteX4" fmla="*/ 0 w 1800200"/>
              <a:gd name="connsiteY4" fmla="*/ 0 h 86104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00200" h="8610411">
                <a:moveTo>
                  <a:pt x="0" y="0"/>
                </a:moveTo>
                <a:lnTo>
                  <a:pt x="1800200" y="423866"/>
                </a:lnTo>
                <a:lnTo>
                  <a:pt x="1800200" y="8610411"/>
                </a:lnTo>
                <a:lnTo>
                  <a:pt x="0" y="8610411"/>
                </a:lnTo>
                <a:lnTo>
                  <a:pt x="0" y="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5" name="TextBox 514"/>
          <p:cNvSpPr txBox="1"/>
          <p:nvPr/>
        </p:nvSpPr>
        <p:spPr>
          <a:xfrm>
            <a:off x="665999" y="1759683"/>
            <a:ext cx="1367682" cy="276999"/>
          </a:xfrm>
          <a:prstGeom prst="rect">
            <a:avLst/>
          </a:prstGeom>
          <a:noFill/>
        </p:spPr>
        <p:txBody>
          <a:bodyPr wrap="none" rtlCol="0">
            <a:spAutoFit/>
          </a:bodyPr>
          <a:lstStyle/>
          <a:p>
            <a:r>
              <a:rPr lang="en-US" sz="1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CONTACT INFO</a:t>
            </a:r>
            <a:endParaRPr lang="ru-RU" sz="1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nvGrpSpPr>
          <p:cNvPr id="548" name="Группа 547"/>
          <p:cNvGrpSpPr/>
          <p:nvPr/>
        </p:nvGrpSpPr>
        <p:grpSpPr>
          <a:xfrm>
            <a:off x="665999" y="2209375"/>
            <a:ext cx="1285929" cy="1298078"/>
            <a:chOff x="665999" y="2275534"/>
            <a:chExt cx="1285929" cy="1298078"/>
          </a:xfrm>
        </p:grpSpPr>
        <p:sp>
          <p:nvSpPr>
            <p:cNvPr id="517" name="Прямоугольник 516"/>
            <p:cNvSpPr/>
            <p:nvPr/>
          </p:nvSpPr>
          <p:spPr>
            <a:xfrm>
              <a:off x="665999" y="2815387"/>
              <a:ext cx="957313" cy="246221"/>
            </a:xfrm>
            <a:prstGeom prst="rect">
              <a:avLst/>
            </a:prstGeom>
          </p:spPr>
          <p:txBody>
            <a:bodyPr wrap="none">
              <a:spAutoFit/>
            </a:bodyPr>
            <a:lstStyle/>
            <a:p>
              <a:r>
                <a:rPr lang="fr-FR" sz="1000" b="1" dirty="0" smtClean="0">
                  <a:solidFill>
                    <a:schemeClr val="bg1"/>
                  </a:solidFill>
                </a:rPr>
                <a:t>06 01 02 30 04</a:t>
              </a:r>
              <a:endParaRPr lang="en-US" sz="1000" b="1" dirty="0">
                <a:solidFill>
                  <a:schemeClr val="bg1"/>
                </a:solidFill>
              </a:endParaRPr>
            </a:p>
          </p:txBody>
        </p:sp>
        <p:sp>
          <p:nvSpPr>
            <p:cNvPr id="518" name="Прямоугольник 517"/>
            <p:cNvSpPr/>
            <p:nvPr/>
          </p:nvSpPr>
          <p:spPr>
            <a:xfrm>
              <a:off x="665999" y="2275534"/>
              <a:ext cx="1285929" cy="400110"/>
            </a:xfrm>
            <a:prstGeom prst="rect">
              <a:avLst/>
            </a:prstGeom>
          </p:spPr>
          <p:txBody>
            <a:bodyPr wrap="none">
              <a:spAutoFit/>
            </a:bodyPr>
            <a:lstStyle/>
            <a:p>
              <a:r>
                <a:rPr lang="en-US" sz="1000" b="1" dirty="0" smtClean="0">
                  <a:solidFill>
                    <a:schemeClr val="bg1"/>
                  </a:solidFill>
                </a:rPr>
                <a:t>17 rue de la </a:t>
              </a:r>
              <a:r>
                <a:rPr lang="en-US" sz="1000" b="1" dirty="0" err="1" smtClean="0">
                  <a:solidFill>
                    <a:schemeClr val="bg1"/>
                  </a:solidFill>
                </a:rPr>
                <a:t>Réussite</a:t>
              </a:r>
              <a:endParaRPr lang="en-US" sz="1000" b="1" dirty="0" smtClean="0">
                <a:solidFill>
                  <a:schemeClr val="bg1"/>
                </a:solidFill>
              </a:endParaRPr>
            </a:p>
            <a:p>
              <a:r>
                <a:rPr lang="en-US" sz="1000" b="1" dirty="0" smtClean="0">
                  <a:solidFill>
                    <a:schemeClr val="bg1"/>
                  </a:solidFill>
                </a:rPr>
                <a:t>75012 Paris</a:t>
              </a:r>
              <a:endParaRPr lang="en-US" sz="1000" b="1" dirty="0">
                <a:solidFill>
                  <a:schemeClr val="bg1"/>
                </a:solidFill>
              </a:endParaRPr>
            </a:p>
          </p:txBody>
        </p:sp>
        <p:sp>
          <p:nvSpPr>
            <p:cNvPr id="519" name="Прямоугольник 518"/>
            <p:cNvSpPr/>
            <p:nvPr/>
          </p:nvSpPr>
          <p:spPr>
            <a:xfrm>
              <a:off x="665999" y="3327391"/>
              <a:ext cx="1208985" cy="246221"/>
            </a:xfrm>
            <a:prstGeom prst="rect">
              <a:avLst/>
            </a:prstGeom>
          </p:spPr>
          <p:txBody>
            <a:bodyPr wrap="none">
              <a:spAutoFit/>
            </a:bodyPr>
            <a:lstStyle/>
            <a:p>
              <a:r>
                <a:rPr lang="en-US" sz="1000" b="1" dirty="0" err="1">
                  <a:solidFill>
                    <a:schemeClr val="bg1"/>
                  </a:solidFill>
                </a:rPr>
                <a:t>m</a:t>
              </a:r>
              <a:r>
                <a:rPr lang="en-US" sz="1000" b="1" dirty="0" err="1" smtClean="0">
                  <a:solidFill>
                    <a:schemeClr val="bg1"/>
                  </a:solidFill>
                </a:rPr>
                <a:t>james@mail.com</a:t>
              </a:r>
              <a:endParaRPr lang="en-US" sz="1000" b="1" dirty="0">
                <a:solidFill>
                  <a:schemeClr val="bg1"/>
                </a:solidFill>
              </a:endParaRPr>
            </a:p>
          </p:txBody>
        </p:sp>
      </p:grpSp>
      <p:pic>
        <p:nvPicPr>
          <p:cNvPr id="523" name="Рисунок 5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800" y="2180698"/>
            <a:ext cx="313945" cy="313945"/>
          </a:xfrm>
          <a:prstGeom prst="rect">
            <a:avLst/>
          </a:prstGeom>
        </p:spPr>
      </p:pic>
      <p:pic>
        <p:nvPicPr>
          <p:cNvPr id="524" name="Рисунок 5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800" y="3232555"/>
            <a:ext cx="313945" cy="313945"/>
          </a:xfrm>
          <a:prstGeom prst="rect">
            <a:avLst/>
          </a:prstGeom>
        </p:spPr>
      </p:pic>
      <p:pic>
        <p:nvPicPr>
          <p:cNvPr id="527" name="Рисунок 52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2800" y="2706626"/>
            <a:ext cx="313945" cy="313945"/>
          </a:xfrm>
          <a:prstGeom prst="rect">
            <a:avLst/>
          </a:prstGeom>
        </p:spPr>
      </p:pic>
      <p:sp>
        <p:nvSpPr>
          <p:cNvPr id="543" name="TextBox 542"/>
          <p:cNvSpPr txBox="1"/>
          <p:nvPr/>
        </p:nvSpPr>
        <p:spPr>
          <a:xfrm>
            <a:off x="1576717" y="162124"/>
            <a:ext cx="3716082" cy="707886"/>
          </a:xfrm>
          <a:prstGeom prst="rect">
            <a:avLst/>
          </a:prstGeom>
          <a:noFill/>
        </p:spPr>
        <p:txBody>
          <a:bodyPr wrap="none" rtlCol="0">
            <a:spAutoFit/>
          </a:bodyPr>
          <a:lstStyle/>
          <a:p>
            <a:pPr algn="r"/>
            <a:r>
              <a:rPr lang="en-US" sz="4000" b="1" dirty="0" smtClean="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rPr>
              <a:t>Michel </a:t>
            </a:r>
            <a:r>
              <a:rPr lang="en-US" sz="4000" b="1" dirty="0" smtClean="0">
                <a:solidFill>
                  <a:srgbClr val="14274C"/>
                </a:solidFill>
                <a:latin typeface="Tahoma" panose="020B0604030504040204" pitchFamily="34" charset="0"/>
                <a:ea typeface="Tahoma" panose="020B0604030504040204" pitchFamily="34" charset="0"/>
                <a:cs typeface="Tahoma" panose="020B0604030504040204" pitchFamily="34" charset="0"/>
              </a:rPr>
              <a:t>JAMES</a:t>
            </a:r>
            <a:endParaRPr lang="ru-RU" sz="4000" b="1" dirty="0">
              <a:solidFill>
                <a:srgbClr val="14274C"/>
              </a:solidFill>
              <a:latin typeface="Tahoma" panose="020B0604030504040204" pitchFamily="34" charset="0"/>
              <a:ea typeface="Tahoma" panose="020B0604030504040204" pitchFamily="34" charset="0"/>
              <a:cs typeface="Tahoma" panose="020B0604030504040204" pitchFamily="34" charset="0"/>
            </a:endParaRPr>
          </a:p>
        </p:txBody>
      </p:sp>
      <p:pic>
        <p:nvPicPr>
          <p:cNvPr id="4" name="Imag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5816" y="332592"/>
            <a:ext cx="2157607" cy="1440101"/>
          </a:xfrm>
          <a:prstGeom prst="rect">
            <a:avLst/>
          </a:prstGeom>
          <a:ln>
            <a:solidFill>
              <a:srgbClr val="14274C"/>
            </a:solidFill>
          </a:ln>
        </p:spPr>
      </p:pic>
      <p:sp>
        <p:nvSpPr>
          <p:cNvPr id="150" name="ZoneTexte 149"/>
          <p:cNvSpPr txBox="1"/>
          <p:nvPr/>
        </p:nvSpPr>
        <p:spPr>
          <a:xfrm>
            <a:off x="5278102" y="1907015"/>
            <a:ext cx="2295154" cy="1600438"/>
          </a:xfrm>
          <a:prstGeom prst="rect">
            <a:avLst/>
          </a:prstGeom>
          <a:noFill/>
        </p:spPr>
        <p:txBody>
          <a:bodyPr wrap="square" rtlCol="0">
            <a:spAutoFit/>
          </a:bodyPr>
          <a:lstStyle/>
          <a:p>
            <a:pPr algn="just"/>
            <a:r>
              <a:rPr lang="fr-FR" sz="1400" dirty="0" smtClean="0">
                <a:solidFill>
                  <a:srgbClr val="000000"/>
                </a:solidFill>
              </a:rPr>
              <a:t>Nom de l’entreprise</a:t>
            </a:r>
          </a:p>
          <a:p>
            <a:pPr algn="just"/>
            <a:r>
              <a:rPr lang="fr-FR" sz="1400" dirty="0" smtClean="0">
                <a:solidFill>
                  <a:srgbClr val="000000"/>
                </a:solidFill>
              </a:rPr>
              <a:t>Nom du recruteur</a:t>
            </a:r>
          </a:p>
          <a:p>
            <a:pPr algn="just"/>
            <a:r>
              <a:rPr lang="fr-FR" sz="1400" dirty="0" smtClean="0">
                <a:solidFill>
                  <a:srgbClr val="000000"/>
                </a:solidFill>
              </a:rPr>
              <a:t>Poste du recruteur</a:t>
            </a:r>
          </a:p>
          <a:p>
            <a:r>
              <a:rPr lang="fr-FR" sz="1400" dirty="0" smtClean="0">
                <a:solidFill>
                  <a:srgbClr val="000000"/>
                </a:solidFill>
              </a:rPr>
              <a:t>Adresse postale de l’entreprise</a:t>
            </a:r>
          </a:p>
          <a:p>
            <a:pPr algn="just"/>
            <a:endParaRPr lang="fr-FR" sz="1400" dirty="0">
              <a:solidFill>
                <a:srgbClr val="000000"/>
              </a:solidFill>
            </a:endParaRPr>
          </a:p>
          <a:p>
            <a:pPr algn="just"/>
            <a:r>
              <a:rPr lang="fr-FR" sz="1400" dirty="0" smtClean="0">
                <a:solidFill>
                  <a:srgbClr val="000000"/>
                </a:solidFill>
              </a:rPr>
              <a:t>Paris, le 01/02/2015</a:t>
            </a:r>
            <a:endParaRPr lang="fr-FR" sz="1400" dirty="0">
              <a:solidFill>
                <a:srgbClr val="000000"/>
              </a:solidFill>
            </a:endParaRPr>
          </a:p>
        </p:txBody>
      </p:sp>
      <p:sp>
        <p:nvSpPr>
          <p:cNvPr id="151" name="ZoneTexte 150"/>
          <p:cNvSpPr txBox="1"/>
          <p:nvPr/>
        </p:nvSpPr>
        <p:spPr>
          <a:xfrm>
            <a:off x="2544421" y="4724695"/>
            <a:ext cx="4690534" cy="3970318"/>
          </a:xfrm>
          <a:prstGeom prst="rect">
            <a:avLst/>
          </a:prstGeom>
          <a:noFill/>
        </p:spPr>
        <p:txBody>
          <a:bodyPr wrap="square" rtlCol="0">
            <a:spAutoFit/>
          </a:bodyPr>
          <a:lstStyle/>
          <a:p>
            <a:pPr algn="just"/>
            <a:r>
              <a:rPr lang="fr-FR" sz="1400" dirty="0"/>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p>
          <a:p>
            <a:pPr algn="just"/>
            <a:r>
              <a:rPr lang="fr-FR" sz="1400" dirty="0"/>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p>
          <a:p>
            <a:pPr algn="just"/>
            <a:r>
              <a:rPr lang="fr-FR" sz="1400" dirty="0"/>
              <a:t>Je me tiens à votre disposition pour vous rencontrer et vous démontrer plus amplement ma motivation. Dans cette attente, veuillez agréer, Monsieur, l'expression de mes sentiments distingués.</a:t>
            </a:r>
          </a:p>
        </p:txBody>
      </p:sp>
      <p:sp>
        <p:nvSpPr>
          <p:cNvPr id="152" name="ZoneTexte 151"/>
          <p:cNvSpPr txBox="1"/>
          <p:nvPr/>
        </p:nvSpPr>
        <p:spPr>
          <a:xfrm>
            <a:off x="2544421" y="3962185"/>
            <a:ext cx="4690534" cy="307777"/>
          </a:xfrm>
          <a:prstGeom prst="rect">
            <a:avLst/>
          </a:prstGeom>
          <a:noFill/>
        </p:spPr>
        <p:txBody>
          <a:bodyPr wrap="square" rtlCol="0">
            <a:spAutoFit/>
          </a:bodyPr>
          <a:lstStyle/>
          <a:p>
            <a:pPr algn="just"/>
            <a:r>
              <a:rPr lang="fr-FR" sz="1400" dirty="0" smtClean="0"/>
              <a:t>Objet : candidature pour le poste de XXXX  </a:t>
            </a:r>
            <a:endParaRPr lang="fr-FR" sz="1400" dirty="0"/>
          </a:p>
        </p:txBody>
      </p:sp>
      <p:pic>
        <p:nvPicPr>
          <p:cNvPr id="153" name="Image 152" descr="signature_scan.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27218" y="9149746"/>
            <a:ext cx="1574801" cy="1049867"/>
          </a:xfrm>
          <a:prstGeom prst="rect">
            <a:avLst/>
          </a:prstGeom>
        </p:spPr>
      </p:pic>
    </p:spTree>
    <p:extLst>
      <p:ext uri="{BB962C8B-B14F-4D97-AF65-F5344CB8AC3E}">
        <p14:creationId xmlns:p14="http://schemas.microsoft.com/office/powerpoint/2010/main" val="3635218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TotalTime>
  <Words>186</Words>
  <Application>Microsoft Macintosh PowerPoint</Application>
  <PresentationFormat>Personnalisé</PresentationFormat>
  <Paragraphs>18</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Calibri</vt:lpstr>
      <vt:lpstr>Tahoma</vt:lpstr>
      <vt:lpstr>Arial</vt:lpstr>
      <vt:lpstr>Тема Office</vt:lpstr>
      <vt:lpstr>Présentation PowerPoint</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Kotov</dc:creator>
  <cp:lastModifiedBy>Axel Maille</cp:lastModifiedBy>
  <cp:revision>69</cp:revision>
  <dcterms:created xsi:type="dcterms:W3CDTF">2016-06-23T12:34:36Z</dcterms:created>
  <dcterms:modified xsi:type="dcterms:W3CDTF">2016-08-10T20:08:36Z</dcterms:modified>
</cp:coreProperties>
</file>