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BC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0"/>
    <p:restoredTop sz="94586"/>
  </p:normalViewPr>
  <p:slideViewPr>
    <p:cSldViewPr snapToGrid="0" snapToObjects="1">
      <p:cViewPr>
        <p:scale>
          <a:sx n="65" d="100"/>
          <a:sy n="65" d="100"/>
        </p:scale>
        <p:origin x="264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24730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91865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6523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87845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0749389B-7AE6-AF45-B571-72611F719476}"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95365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749389B-7AE6-AF45-B571-72611F719476}"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3606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749389B-7AE6-AF45-B571-72611F719476}" type="datetimeFigureOut">
              <a:rPr lang="fr-FR" smtClean="0"/>
              <a:t>10/08/2016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55784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0749389B-7AE6-AF45-B571-72611F719476}" type="datetimeFigureOut">
              <a:rPr lang="fr-FR" smtClean="0"/>
              <a:t>10/08/2016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89701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389B-7AE6-AF45-B571-72611F719476}" type="datetimeFigureOut">
              <a:rPr lang="fr-FR" smtClean="0"/>
              <a:t>10/08/2016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56718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749389B-7AE6-AF45-B571-72611F719476}"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77121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749389B-7AE6-AF45-B571-72611F719476}"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712274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749389B-7AE6-AF45-B571-72611F719476}" type="datetimeFigureOut">
              <a:rPr lang="fr-FR" smtClean="0"/>
              <a:t>10/08/2016</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F1EBF9-2066-2E4E-8D3F-E396D8C54FCE}" type="slidenum">
              <a:rPr lang="fr-FR" smtClean="0"/>
              <a:t>‹#›</a:t>
            </a:fld>
            <a:endParaRPr lang="fr-FR"/>
          </a:p>
        </p:txBody>
      </p:sp>
    </p:spTree>
    <p:extLst>
      <p:ext uri="{BB962C8B-B14F-4D97-AF65-F5344CB8AC3E}">
        <p14:creationId xmlns:p14="http://schemas.microsoft.com/office/powerpoint/2010/main" val="1112084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1504950" cy="590550"/>
          </a:xfrm>
          <a:prstGeom prst="rect">
            <a:avLst/>
          </a:prstGeom>
          <a:solidFill>
            <a:srgbClr val="39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iangle rectangle 4"/>
          <p:cNvSpPr/>
          <p:nvPr/>
        </p:nvSpPr>
        <p:spPr>
          <a:xfrm flipV="1">
            <a:off x="1504950" y="304800"/>
            <a:ext cx="571500" cy="590550"/>
          </a:xfrm>
          <a:prstGeom prst="rtTriangle">
            <a:avLst/>
          </a:prstGeom>
          <a:solidFill>
            <a:srgbClr val="39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276850" y="304800"/>
            <a:ext cx="1581150" cy="590550"/>
          </a:xfrm>
          <a:prstGeom prst="rect">
            <a:avLst/>
          </a:prstGeom>
          <a:solidFill>
            <a:srgbClr val="39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rot="5400000" flipV="1">
            <a:off x="4695825" y="295275"/>
            <a:ext cx="571500" cy="590550"/>
          </a:xfrm>
          <a:prstGeom prst="rtTriangle">
            <a:avLst/>
          </a:prstGeom>
          <a:solidFill>
            <a:srgbClr val="39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062652" y="369242"/>
            <a:ext cx="2680798" cy="461665"/>
          </a:xfrm>
          <a:prstGeom prst="rect">
            <a:avLst/>
          </a:prstGeom>
          <a:noFill/>
        </p:spPr>
        <p:txBody>
          <a:bodyPr wrap="none" rtlCol="0">
            <a:spAutoFit/>
          </a:bodyPr>
          <a:lstStyle/>
          <a:p>
            <a:r>
              <a:rPr lang="fr-FR" sz="2400" b="1" dirty="0" smtClean="0"/>
              <a:t>Vincent </a:t>
            </a:r>
            <a:r>
              <a:rPr lang="fr-FR" sz="2400" b="1" dirty="0" smtClean="0">
                <a:solidFill>
                  <a:srgbClr val="39BCBB"/>
                </a:solidFill>
              </a:rPr>
              <a:t>DELAPLACE</a:t>
            </a:r>
            <a:endParaRPr lang="fr-FR" sz="2400" b="1" dirty="0">
              <a:solidFill>
                <a:srgbClr val="39BCBB"/>
              </a:solidFill>
            </a:endParaRPr>
          </a:p>
        </p:txBody>
      </p:sp>
      <p:pic>
        <p:nvPicPr>
          <p:cNvPr id="23" name="Imag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386" y="1562699"/>
            <a:ext cx="2593728" cy="1741415"/>
          </a:xfrm>
          <a:prstGeom prst="rect">
            <a:avLst/>
          </a:prstGeom>
        </p:spPr>
      </p:pic>
      <p:graphicFrame>
        <p:nvGraphicFramePr>
          <p:cNvPr id="25" name="Tableau 24"/>
          <p:cNvGraphicFramePr>
            <a:graphicFrameLocks noGrp="1"/>
          </p:cNvGraphicFramePr>
          <p:nvPr>
            <p:extLst>
              <p:ext uri="{D42A27DB-BD31-4B8C-83A1-F6EECF244321}">
                <p14:modId xmlns:p14="http://schemas.microsoft.com/office/powerpoint/2010/main" val="1471636946"/>
              </p:ext>
            </p:extLst>
          </p:nvPr>
        </p:nvGraphicFramePr>
        <p:xfrm>
          <a:off x="4042387" y="3378764"/>
          <a:ext cx="2567692" cy="701040"/>
        </p:xfrm>
        <a:graphic>
          <a:graphicData uri="http://schemas.openxmlformats.org/drawingml/2006/table">
            <a:tbl>
              <a:tblPr firstRow="1" bandRow="1">
                <a:tableStyleId>{2D5ABB26-0587-4C30-8999-92F81FD0307C}</a:tableStyleId>
              </a:tblPr>
              <a:tblGrid>
                <a:gridCol w="2567692"/>
              </a:tblGrid>
              <a:tr h="130305">
                <a:tc>
                  <a:txBody>
                    <a:bodyPr/>
                    <a:lstStyle/>
                    <a:p>
                      <a:pPr algn="l"/>
                      <a:r>
                        <a:rPr lang="fr-FR" sz="1000" kern="1200" dirty="0" smtClean="0">
                          <a:solidFill>
                            <a:schemeClr val="tx1">
                              <a:lumMod val="65000"/>
                              <a:lumOff val="35000"/>
                            </a:schemeClr>
                          </a:solidFill>
                          <a:effectLst/>
                          <a:latin typeface="Arial" charset="0"/>
                          <a:ea typeface="Arial" charset="0"/>
                          <a:cs typeface="Arial" charset="0"/>
                        </a:rPr>
                        <a:t>17 rue de la Réussite</a:t>
                      </a:r>
                      <a:r>
                        <a:rPr lang="fr-FR" sz="1000" kern="1200" baseline="0" dirty="0" smtClean="0">
                          <a:solidFill>
                            <a:schemeClr val="tx1">
                              <a:lumMod val="65000"/>
                              <a:lumOff val="35000"/>
                            </a:schemeClr>
                          </a:solidFill>
                          <a:effectLst/>
                          <a:latin typeface="Arial" charset="0"/>
                          <a:ea typeface="Arial" charset="0"/>
                          <a:cs typeface="Arial" charset="0"/>
                        </a:rPr>
                        <a:t> 75012 Paris</a:t>
                      </a:r>
                    </a:p>
                    <a:p>
                      <a:pPr algn="l"/>
                      <a:r>
                        <a:rPr lang="fr-FR" sz="1000" kern="1200" baseline="0" dirty="0" smtClean="0">
                          <a:solidFill>
                            <a:schemeClr val="tx1">
                              <a:lumMod val="65000"/>
                              <a:lumOff val="35000"/>
                            </a:schemeClr>
                          </a:solidFill>
                          <a:effectLst/>
                          <a:latin typeface="Arial" charset="0"/>
                          <a:ea typeface="Arial" charset="0"/>
                          <a:cs typeface="Arial" charset="0"/>
                        </a:rPr>
                        <a:t>Tel : 01 02 03 04 05</a:t>
                      </a:r>
                    </a:p>
                    <a:p>
                      <a:pPr algn="l"/>
                      <a:r>
                        <a:rPr lang="fr-FR" sz="1000" kern="1200" baseline="0" dirty="0" smtClean="0">
                          <a:solidFill>
                            <a:schemeClr val="tx1">
                              <a:lumMod val="65000"/>
                              <a:lumOff val="35000"/>
                            </a:schemeClr>
                          </a:solidFill>
                          <a:effectLst/>
                          <a:latin typeface="Arial" charset="0"/>
                          <a:ea typeface="Arial" charset="0"/>
                          <a:cs typeface="Arial" charset="0"/>
                        </a:rPr>
                        <a:t>Mail : </a:t>
                      </a:r>
                      <a:r>
                        <a:rPr lang="fr-FR" sz="1000" kern="1200" baseline="0" dirty="0" err="1" smtClean="0">
                          <a:solidFill>
                            <a:schemeClr val="tx1">
                              <a:lumMod val="65000"/>
                              <a:lumOff val="35000"/>
                            </a:schemeClr>
                          </a:solidFill>
                          <a:effectLst/>
                          <a:latin typeface="Arial" charset="0"/>
                          <a:ea typeface="Arial" charset="0"/>
                          <a:cs typeface="Arial" charset="0"/>
                        </a:rPr>
                        <a:t>mail@mail.com</a:t>
                      </a:r>
                      <a:endParaRPr lang="fr-FR" sz="1000" kern="1200" baseline="0" dirty="0" smtClean="0">
                        <a:solidFill>
                          <a:schemeClr val="tx1">
                            <a:lumMod val="65000"/>
                            <a:lumOff val="35000"/>
                          </a:schemeClr>
                        </a:solidFill>
                        <a:effectLst/>
                        <a:latin typeface="Arial" charset="0"/>
                        <a:ea typeface="Arial" charset="0"/>
                        <a:cs typeface="Arial" charset="0"/>
                      </a:endParaRPr>
                    </a:p>
                    <a:p>
                      <a:pPr algn="l"/>
                      <a:r>
                        <a:rPr lang="fr-FR" sz="1000" kern="1200" baseline="0" dirty="0" smtClean="0">
                          <a:solidFill>
                            <a:schemeClr val="tx1">
                              <a:lumMod val="65000"/>
                              <a:lumOff val="35000"/>
                            </a:schemeClr>
                          </a:solidFill>
                          <a:effectLst/>
                          <a:latin typeface="Arial" charset="0"/>
                          <a:ea typeface="Arial" charset="0"/>
                          <a:cs typeface="Arial" charset="0"/>
                        </a:rPr>
                        <a:t>Mob : 01 02 03 04 05</a:t>
                      </a:r>
                      <a:endParaRPr lang="fr-FR" sz="1000" kern="1200" dirty="0" smtClean="0">
                        <a:solidFill>
                          <a:schemeClr val="tx1">
                            <a:lumMod val="65000"/>
                            <a:lumOff val="35000"/>
                          </a:schemeClr>
                        </a:solidFill>
                        <a:effectLst/>
                        <a:latin typeface="Arial" charset="0"/>
                        <a:ea typeface="Arial" charset="0"/>
                        <a:cs typeface="Arial" charset="0"/>
                      </a:endParaRPr>
                    </a:p>
                  </a:txBody>
                  <a:tcPr anchor="ctr">
                    <a:lnL>
                      <a:noFill/>
                    </a:lnL>
                    <a:lnR>
                      <a:noFill/>
                    </a:lnR>
                    <a:lnT w="3175"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bl>
          </a:graphicData>
        </a:graphic>
      </p:graphicFrame>
      <p:sp>
        <p:nvSpPr>
          <p:cNvPr id="28" name="Rectangle 27"/>
          <p:cNvSpPr/>
          <p:nvPr/>
        </p:nvSpPr>
        <p:spPr>
          <a:xfrm>
            <a:off x="0" y="9315450"/>
            <a:ext cx="6858000" cy="590550"/>
          </a:xfrm>
          <a:prstGeom prst="rect">
            <a:avLst/>
          </a:prstGeom>
          <a:pattFill prst="wdDnDiag">
            <a:fgClr>
              <a:srgbClr val="39BCB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66020" y="1515579"/>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29" name="ZoneTexte 28"/>
          <p:cNvSpPr txBox="1"/>
          <p:nvPr/>
        </p:nvSpPr>
        <p:spPr>
          <a:xfrm>
            <a:off x="450829" y="4370780"/>
            <a:ext cx="5904444" cy="3323987"/>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30" name="ZoneTexte 29"/>
          <p:cNvSpPr txBox="1"/>
          <p:nvPr/>
        </p:nvSpPr>
        <p:spPr>
          <a:xfrm>
            <a:off x="466020" y="3632429"/>
            <a:ext cx="3320270"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31" name="Image 30"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450" y="7899663"/>
            <a:ext cx="1574801" cy="1049867"/>
          </a:xfrm>
          <a:prstGeom prst="rect">
            <a:avLst/>
          </a:prstGeom>
        </p:spPr>
      </p:pic>
    </p:spTree>
    <p:extLst>
      <p:ext uri="{BB962C8B-B14F-4D97-AF65-F5344CB8AC3E}">
        <p14:creationId xmlns:p14="http://schemas.microsoft.com/office/powerpoint/2010/main" val="167391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195</Words>
  <Application>Microsoft Macintosh PowerPoint</Application>
  <PresentationFormat>Format A4 (210 x 297 mm)</PresentationFormat>
  <Paragraphs>17</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cp:revision>
  <dcterms:created xsi:type="dcterms:W3CDTF">2016-07-15T07:54:08Z</dcterms:created>
  <dcterms:modified xsi:type="dcterms:W3CDTF">2016-08-10T20:00:57Z</dcterms:modified>
</cp:coreProperties>
</file>