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94B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40"/>
    <p:restoredTop sz="94586"/>
  </p:normalViewPr>
  <p:slideViewPr>
    <p:cSldViewPr snapToGrid="0" snapToObjects="1">
      <p:cViewPr>
        <p:scale>
          <a:sx n="65" d="100"/>
          <a:sy n="65" d="100"/>
        </p:scale>
        <p:origin x="283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48F1F-6EE3-7645-A7C6-DAA24E8F1346}" type="datetimeFigureOut">
              <a:rPr lang="fr-FR" smtClean="0"/>
              <a:t>10/08/2016</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E1D4B5-F0FB-5D4A-BBD7-F493E33683E4}" type="slidenum">
              <a:rPr lang="fr-FR" smtClean="0"/>
              <a:t>‹#›</a:t>
            </a:fld>
            <a:endParaRPr lang="fr-FR"/>
          </a:p>
        </p:txBody>
      </p:sp>
    </p:spTree>
    <p:extLst>
      <p:ext uri="{BB962C8B-B14F-4D97-AF65-F5344CB8AC3E}">
        <p14:creationId xmlns:p14="http://schemas.microsoft.com/office/powerpoint/2010/main" val="104647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BE1D4B5-F0FB-5D4A-BBD7-F493E33683E4}" type="slidenum">
              <a:rPr lang="fr-FR" smtClean="0"/>
              <a:t>1</a:t>
            </a:fld>
            <a:endParaRPr lang="fr-FR"/>
          </a:p>
        </p:txBody>
      </p:sp>
    </p:spTree>
    <p:extLst>
      <p:ext uri="{BB962C8B-B14F-4D97-AF65-F5344CB8AC3E}">
        <p14:creationId xmlns:p14="http://schemas.microsoft.com/office/powerpoint/2010/main" val="271887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C077FD36-37C0-744C-AA2C-8B026662CC01}" type="datetimeFigureOut">
              <a:rPr lang="fr-FR" smtClean="0"/>
              <a:t>10/08/2016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21383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077FD36-37C0-744C-AA2C-8B026662CC01}" type="datetimeFigureOut">
              <a:rPr lang="fr-FR" smtClean="0"/>
              <a:t>10/08/2016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86715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077FD36-37C0-744C-AA2C-8B026662CC01}" type="datetimeFigureOut">
              <a:rPr lang="fr-FR" smtClean="0"/>
              <a:t>10/08/2016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149590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077FD36-37C0-744C-AA2C-8B026662CC01}" type="datetimeFigureOut">
              <a:rPr lang="fr-FR" smtClean="0"/>
              <a:t>10/08/2016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126826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C077FD36-37C0-744C-AA2C-8B026662CC01}" type="datetimeFigureOut">
              <a:rPr lang="fr-FR" smtClean="0"/>
              <a:t>10/08/2016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200462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077FD36-37C0-744C-AA2C-8B026662CC01}" type="datetimeFigureOut">
              <a:rPr lang="fr-FR" smtClean="0"/>
              <a:t>10/08/2016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202129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077FD36-37C0-744C-AA2C-8B026662CC01}" type="datetimeFigureOut">
              <a:rPr lang="fr-FR" smtClean="0"/>
              <a:t>10/08/2016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790932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C077FD36-37C0-744C-AA2C-8B026662CC01}" type="datetimeFigureOut">
              <a:rPr lang="fr-FR" smtClean="0"/>
              <a:t>10/08/2016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280752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7FD36-37C0-744C-AA2C-8B026662CC01}" type="datetimeFigureOut">
              <a:rPr lang="fr-FR" smtClean="0"/>
              <a:t>10/08/2016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58742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C077FD36-37C0-744C-AA2C-8B026662CC01}" type="datetimeFigureOut">
              <a:rPr lang="fr-FR" smtClean="0"/>
              <a:t>10/08/2016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88917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C077FD36-37C0-744C-AA2C-8B026662CC01}" type="datetimeFigureOut">
              <a:rPr lang="fr-FR" smtClean="0"/>
              <a:t>10/08/2016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1007368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077FD36-37C0-744C-AA2C-8B026662CC01}" type="datetimeFigureOut">
              <a:rPr lang="fr-FR" smtClean="0"/>
              <a:t>10/08/2016</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42DFEB-6DCE-4245-899A-76371883D773}" type="slidenum">
              <a:rPr lang="fr-FR" smtClean="0"/>
              <a:t>‹#›</a:t>
            </a:fld>
            <a:endParaRPr lang="fr-FR"/>
          </a:p>
        </p:txBody>
      </p:sp>
    </p:spTree>
    <p:extLst>
      <p:ext uri="{BB962C8B-B14F-4D97-AF65-F5344CB8AC3E}">
        <p14:creationId xmlns:p14="http://schemas.microsoft.com/office/powerpoint/2010/main" val="2069299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Rectangle 237"/>
          <p:cNvSpPr/>
          <p:nvPr/>
        </p:nvSpPr>
        <p:spPr>
          <a:xfrm>
            <a:off x="203200" y="3876261"/>
            <a:ext cx="6654800" cy="43827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ZoneTexte 132"/>
          <p:cNvSpPr txBox="1"/>
          <p:nvPr/>
        </p:nvSpPr>
        <p:spPr>
          <a:xfrm>
            <a:off x="370423" y="431050"/>
            <a:ext cx="3407728" cy="461665"/>
          </a:xfrm>
          <a:prstGeom prst="rect">
            <a:avLst/>
          </a:prstGeom>
          <a:noFill/>
        </p:spPr>
        <p:txBody>
          <a:bodyPr wrap="none" rtlCol="0">
            <a:spAutoFit/>
          </a:bodyPr>
          <a:lstStyle/>
          <a:p>
            <a:r>
              <a:rPr lang="fr-FR" sz="2400" dirty="0" smtClean="0"/>
              <a:t>Jean-François LEMADELIN</a:t>
            </a:r>
            <a:endParaRPr lang="fr-FR" sz="2400" dirty="0"/>
          </a:p>
        </p:txBody>
      </p:sp>
      <p:sp>
        <p:nvSpPr>
          <p:cNvPr id="134" name="ZoneTexte 133"/>
          <p:cNvSpPr txBox="1"/>
          <p:nvPr/>
        </p:nvSpPr>
        <p:spPr>
          <a:xfrm>
            <a:off x="370423" y="892715"/>
            <a:ext cx="1993431" cy="307777"/>
          </a:xfrm>
          <a:prstGeom prst="rect">
            <a:avLst/>
          </a:prstGeom>
          <a:noFill/>
        </p:spPr>
        <p:txBody>
          <a:bodyPr wrap="none" rtlCol="0">
            <a:spAutoFit/>
          </a:bodyPr>
          <a:lstStyle/>
          <a:p>
            <a:r>
              <a:rPr lang="fr-FR" sz="1400" b="1" dirty="0" smtClean="0">
                <a:solidFill>
                  <a:schemeClr val="bg2">
                    <a:lumMod val="90000"/>
                  </a:schemeClr>
                </a:solidFill>
              </a:rPr>
              <a:t>Titre du poste recherché</a:t>
            </a:r>
            <a:endParaRPr lang="fr-FR" sz="1400" b="1" dirty="0">
              <a:solidFill>
                <a:schemeClr val="bg2">
                  <a:lumMod val="90000"/>
                </a:schemeClr>
              </a:solidFill>
            </a:endParaRPr>
          </a:p>
        </p:txBody>
      </p:sp>
      <p:sp>
        <p:nvSpPr>
          <p:cNvPr id="135" name="Rectangle 134"/>
          <p:cNvSpPr/>
          <p:nvPr/>
        </p:nvSpPr>
        <p:spPr>
          <a:xfrm>
            <a:off x="0" y="0"/>
            <a:ext cx="203200" cy="990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7" name="Connecteur droit 136"/>
          <p:cNvCxnSpPr/>
          <p:nvPr/>
        </p:nvCxnSpPr>
        <p:spPr>
          <a:xfrm>
            <a:off x="489327" y="892715"/>
            <a:ext cx="316992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4" name="Image 1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1890" y="431050"/>
            <a:ext cx="316333" cy="307295"/>
          </a:xfrm>
          <a:prstGeom prst="rect">
            <a:avLst/>
          </a:prstGeom>
        </p:spPr>
      </p:pic>
      <p:pic>
        <p:nvPicPr>
          <p:cNvPr id="145" name="Image 14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1888" y="1096009"/>
            <a:ext cx="316493" cy="321147"/>
          </a:xfrm>
          <a:prstGeom prst="rect">
            <a:avLst/>
          </a:prstGeom>
        </p:spPr>
      </p:pic>
      <p:pic>
        <p:nvPicPr>
          <p:cNvPr id="146" name="Image 1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51889" y="761270"/>
            <a:ext cx="316333" cy="311814"/>
          </a:xfrm>
          <a:prstGeom prst="rect">
            <a:avLst/>
          </a:prstGeom>
        </p:spPr>
      </p:pic>
      <p:sp>
        <p:nvSpPr>
          <p:cNvPr id="147" name="ZoneTexte 146"/>
          <p:cNvSpPr txBox="1"/>
          <p:nvPr/>
        </p:nvSpPr>
        <p:spPr>
          <a:xfrm>
            <a:off x="4468222" y="435346"/>
            <a:ext cx="1111202" cy="276999"/>
          </a:xfrm>
          <a:prstGeom prst="rect">
            <a:avLst/>
          </a:prstGeom>
          <a:noFill/>
        </p:spPr>
        <p:txBody>
          <a:bodyPr wrap="none" rtlCol="0">
            <a:spAutoFit/>
          </a:bodyPr>
          <a:lstStyle/>
          <a:p>
            <a:r>
              <a:rPr lang="fr-FR" sz="1200" dirty="0" smtClean="0"/>
              <a:t>06 01 02 03 04</a:t>
            </a:r>
            <a:endParaRPr lang="fr-FR" sz="1200" dirty="0"/>
          </a:p>
        </p:txBody>
      </p:sp>
      <p:sp>
        <p:nvSpPr>
          <p:cNvPr id="148" name="ZoneTexte 147"/>
          <p:cNvSpPr txBox="1"/>
          <p:nvPr/>
        </p:nvSpPr>
        <p:spPr>
          <a:xfrm>
            <a:off x="4468222" y="765355"/>
            <a:ext cx="2243563" cy="276999"/>
          </a:xfrm>
          <a:prstGeom prst="rect">
            <a:avLst/>
          </a:prstGeom>
          <a:noFill/>
        </p:spPr>
        <p:txBody>
          <a:bodyPr wrap="none" rtlCol="0">
            <a:spAutoFit/>
          </a:bodyPr>
          <a:lstStyle/>
          <a:p>
            <a:r>
              <a:rPr lang="fr-FR" sz="1200" dirty="0" smtClean="0"/>
              <a:t>17 rue de la Réussite 75012 Paris</a:t>
            </a:r>
            <a:endParaRPr lang="fr-FR" sz="1200" dirty="0"/>
          </a:p>
        </p:txBody>
      </p:sp>
      <p:sp>
        <p:nvSpPr>
          <p:cNvPr id="149" name="ZoneTexte 148"/>
          <p:cNvSpPr txBox="1"/>
          <p:nvPr/>
        </p:nvSpPr>
        <p:spPr>
          <a:xfrm>
            <a:off x="4468222" y="1127118"/>
            <a:ext cx="1528367" cy="276999"/>
          </a:xfrm>
          <a:prstGeom prst="rect">
            <a:avLst/>
          </a:prstGeom>
          <a:noFill/>
        </p:spPr>
        <p:txBody>
          <a:bodyPr wrap="none" rtlCol="0">
            <a:spAutoFit/>
          </a:bodyPr>
          <a:lstStyle/>
          <a:p>
            <a:r>
              <a:rPr lang="fr-FR" sz="1200" dirty="0" err="1" smtClean="0"/>
              <a:t>monemail@mail.com</a:t>
            </a:r>
            <a:endParaRPr lang="fr-FR" sz="1200" dirty="0"/>
          </a:p>
        </p:txBody>
      </p:sp>
      <p:sp>
        <p:nvSpPr>
          <p:cNvPr id="59" name="ZoneTexte 58"/>
          <p:cNvSpPr txBox="1"/>
          <p:nvPr/>
        </p:nvSpPr>
        <p:spPr>
          <a:xfrm>
            <a:off x="4151888" y="2056415"/>
            <a:ext cx="2295154" cy="1600438"/>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
        <p:nvSpPr>
          <p:cNvPr id="60" name="ZoneTexte 59"/>
          <p:cNvSpPr txBox="1"/>
          <p:nvPr/>
        </p:nvSpPr>
        <p:spPr>
          <a:xfrm>
            <a:off x="370423" y="5013480"/>
            <a:ext cx="6076619" cy="3108543"/>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61" name="ZoneTexte 60"/>
          <p:cNvSpPr txBox="1"/>
          <p:nvPr/>
        </p:nvSpPr>
        <p:spPr>
          <a:xfrm>
            <a:off x="370423" y="4149032"/>
            <a:ext cx="4690534"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pic>
        <p:nvPicPr>
          <p:cNvPr id="62" name="Image 61" descr="signature_scan.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12064" y="8346320"/>
            <a:ext cx="1574801" cy="1049867"/>
          </a:xfrm>
          <a:prstGeom prst="rect">
            <a:avLst/>
          </a:prstGeom>
        </p:spPr>
      </p:pic>
    </p:spTree>
    <p:extLst>
      <p:ext uri="{BB962C8B-B14F-4D97-AF65-F5344CB8AC3E}">
        <p14:creationId xmlns:p14="http://schemas.microsoft.com/office/powerpoint/2010/main" val="1579156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564</TotalTime>
  <Words>189</Words>
  <Application>Microsoft Macintosh PowerPoint</Application>
  <PresentationFormat>Format A4 (210 x 297 mm)</PresentationFormat>
  <Paragraphs>18</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Calibri Light</vt:lpstr>
      <vt:lpstr>Arial</vt:lpstr>
      <vt:lpstr>Thème Office</vt:lpstr>
      <vt:lpstr>Présentation PowerPoint</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24</cp:revision>
  <dcterms:created xsi:type="dcterms:W3CDTF">2016-07-14T21:26:28Z</dcterms:created>
  <dcterms:modified xsi:type="dcterms:W3CDTF">2016-08-10T19:58:03Z</dcterms:modified>
</cp:coreProperties>
</file>