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94B4"/>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0"/>
    <p:restoredTop sz="94586"/>
  </p:normalViewPr>
  <p:slideViewPr>
    <p:cSldViewPr snapToGrid="0" snapToObjects="1">
      <p:cViewPr>
        <p:scale>
          <a:sx n="95" d="100"/>
          <a:sy n="95" d="100"/>
        </p:scale>
        <p:origin x="2112" y="-6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smtClean="0"/>
              <a:t>Cliquez et modifiez le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C077FD36-37C0-744C-AA2C-8B026662CC01}" type="datetimeFigureOut">
              <a:rPr lang="fr-FR" smtClean="0"/>
              <a:t>11/08/2016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B42DFEB-6DCE-4245-899A-76371883D773}" type="slidenum">
              <a:rPr lang="fr-FR" smtClean="0"/>
              <a:t>‹#›</a:t>
            </a:fld>
            <a:endParaRPr lang="fr-FR"/>
          </a:p>
        </p:txBody>
      </p:sp>
    </p:spTree>
    <p:extLst>
      <p:ext uri="{BB962C8B-B14F-4D97-AF65-F5344CB8AC3E}">
        <p14:creationId xmlns:p14="http://schemas.microsoft.com/office/powerpoint/2010/main" val="213839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077FD36-37C0-744C-AA2C-8B026662CC01}" type="datetimeFigureOut">
              <a:rPr lang="fr-FR" smtClean="0"/>
              <a:t>11/08/2016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B42DFEB-6DCE-4245-899A-76371883D773}" type="slidenum">
              <a:rPr lang="fr-FR" smtClean="0"/>
              <a:t>‹#›</a:t>
            </a:fld>
            <a:endParaRPr lang="fr-FR"/>
          </a:p>
        </p:txBody>
      </p:sp>
    </p:spTree>
    <p:extLst>
      <p:ext uri="{BB962C8B-B14F-4D97-AF65-F5344CB8AC3E}">
        <p14:creationId xmlns:p14="http://schemas.microsoft.com/office/powerpoint/2010/main" val="867157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077FD36-37C0-744C-AA2C-8B026662CC01}" type="datetimeFigureOut">
              <a:rPr lang="fr-FR" smtClean="0"/>
              <a:t>11/08/2016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B42DFEB-6DCE-4245-899A-76371883D773}" type="slidenum">
              <a:rPr lang="fr-FR" smtClean="0"/>
              <a:t>‹#›</a:t>
            </a:fld>
            <a:endParaRPr lang="fr-FR"/>
          </a:p>
        </p:txBody>
      </p:sp>
    </p:spTree>
    <p:extLst>
      <p:ext uri="{BB962C8B-B14F-4D97-AF65-F5344CB8AC3E}">
        <p14:creationId xmlns:p14="http://schemas.microsoft.com/office/powerpoint/2010/main" val="1495905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077FD36-37C0-744C-AA2C-8B026662CC01}" type="datetimeFigureOut">
              <a:rPr lang="fr-FR" smtClean="0"/>
              <a:t>11/08/2016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B42DFEB-6DCE-4245-899A-76371883D773}" type="slidenum">
              <a:rPr lang="fr-FR" smtClean="0"/>
              <a:t>‹#›</a:t>
            </a:fld>
            <a:endParaRPr lang="fr-FR"/>
          </a:p>
        </p:txBody>
      </p:sp>
    </p:spTree>
    <p:extLst>
      <p:ext uri="{BB962C8B-B14F-4D97-AF65-F5344CB8AC3E}">
        <p14:creationId xmlns:p14="http://schemas.microsoft.com/office/powerpoint/2010/main" val="1268267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smtClean="0"/>
              <a:t>Cliquez et modifiez le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C077FD36-37C0-744C-AA2C-8B026662CC01}" type="datetimeFigureOut">
              <a:rPr lang="fr-FR" smtClean="0"/>
              <a:t>11/08/2016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B42DFEB-6DCE-4245-899A-76371883D773}" type="slidenum">
              <a:rPr lang="fr-FR" smtClean="0"/>
              <a:t>‹#›</a:t>
            </a:fld>
            <a:endParaRPr lang="fr-FR"/>
          </a:p>
        </p:txBody>
      </p:sp>
    </p:spTree>
    <p:extLst>
      <p:ext uri="{BB962C8B-B14F-4D97-AF65-F5344CB8AC3E}">
        <p14:creationId xmlns:p14="http://schemas.microsoft.com/office/powerpoint/2010/main" val="2004625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077FD36-37C0-744C-AA2C-8B026662CC01}" type="datetimeFigureOut">
              <a:rPr lang="fr-FR" smtClean="0"/>
              <a:t>11/08/2016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B42DFEB-6DCE-4245-899A-76371883D773}" type="slidenum">
              <a:rPr lang="fr-FR" smtClean="0"/>
              <a:t>‹#›</a:t>
            </a:fld>
            <a:endParaRPr lang="fr-FR"/>
          </a:p>
        </p:txBody>
      </p:sp>
    </p:spTree>
    <p:extLst>
      <p:ext uri="{BB962C8B-B14F-4D97-AF65-F5344CB8AC3E}">
        <p14:creationId xmlns:p14="http://schemas.microsoft.com/office/powerpoint/2010/main" val="2021290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smtClean="0"/>
              <a:t>Cliquez et modifiez le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077FD36-37C0-744C-AA2C-8B026662CC01}" type="datetimeFigureOut">
              <a:rPr lang="fr-FR" smtClean="0"/>
              <a:t>11/08/2016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B42DFEB-6DCE-4245-899A-76371883D773}" type="slidenum">
              <a:rPr lang="fr-FR" smtClean="0"/>
              <a:t>‹#›</a:t>
            </a:fld>
            <a:endParaRPr lang="fr-FR"/>
          </a:p>
        </p:txBody>
      </p:sp>
    </p:spTree>
    <p:extLst>
      <p:ext uri="{BB962C8B-B14F-4D97-AF65-F5344CB8AC3E}">
        <p14:creationId xmlns:p14="http://schemas.microsoft.com/office/powerpoint/2010/main" val="790932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Date Placeholder 2"/>
          <p:cNvSpPr>
            <a:spLocks noGrp="1"/>
          </p:cNvSpPr>
          <p:nvPr>
            <p:ph type="dt" sz="half" idx="10"/>
          </p:nvPr>
        </p:nvSpPr>
        <p:spPr/>
        <p:txBody>
          <a:bodyPr/>
          <a:lstStyle/>
          <a:p>
            <a:fld id="{C077FD36-37C0-744C-AA2C-8B026662CC01}" type="datetimeFigureOut">
              <a:rPr lang="fr-FR" smtClean="0"/>
              <a:t>11/08/2016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B42DFEB-6DCE-4245-899A-76371883D773}" type="slidenum">
              <a:rPr lang="fr-FR" smtClean="0"/>
              <a:t>‹#›</a:t>
            </a:fld>
            <a:endParaRPr lang="fr-FR"/>
          </a:p>
        </p:txBody>
      </p:sp>
    </p:spTree>
    <p:extLst>
      <p:ext uri="{BB962C8B-B14F-4D97-AF65-F5344CB8AC3E}">
        <p14:creationId xmlns:p14="http://schemas.microsoft.com/office/powerpoint/2010/main" val="280752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7FD36-37C0-744C-AA2C-8B026662CC01}" type="datetimeFigureOut">
              <a:rPr lang="fr-FR" smtClean="0"/>
              <a:t>11/08/2016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B42DFEB-6DCE-4245-899A-76371883D773}" type="slidenum">
              <a:rPr lang="fr-FR" smtClean="0"/>
              <a:t>‹#›</a:t>
            </a:fld>
            <a:endParaRPr lang="fr-FR"/>
          </a:p>
        </p:txBody>
      </p:sp>
    </p:spTree>
    <p:extLst>
      <p:ext uri="{BB962C8B-B14F-4D97-AF65-F5344CB8AC3E}">
        <p14:creationId xmlns:p14="http://schemas.microsoft.com/office/powerpoint/2010/main" val="587426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smtClean="0"/>
              <a:t>Cliquez et modifiez le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C077FD36-37C0-744C-AA2C-8B026662CC01}" type="datetimeFigureOut">
              <a:rPr lang="fr-FR" smtClean="0"/>
              <a:t>11/08/2016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B42DFEB-6DCE-4245-899A-76371883D773}" type="slidenum">
              <a:rPr lang="fr-FR" smtClean="0"/>
              <a:t>‹#›</a:t>
            </a:fld>
            <a:endParaRPr lang="fr-FR"/>
          </a:p>
        </p:txBody>
      </p:sp>
    </p:spTree>
    <p:extLst>
      <p:ext uri="{BB962C8B-B14F-4D97-AF65-F5344CB8AC3E}">
        <p14:creationId xmlns:p14="http://schemas.microsoft.com/office/powerpoint/2010/main" val="889179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smtClean="0"/>
              <a:t>Cliquez et modifiez le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C077FD36-37C0-744C-AA2C-8B026662CC01}" type="datetimeFigureOut">
              <a:rPr lang="fr-FR" smtClean="0"/>
              <a:t>11/08/2016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B42DFEB-6DCE-4245-899A-76371883D773}" type="slidenum">
              <a:rPr lang="fr-FR" smtClean="0"/>
              <a:t>‹#›</a:t>
            </a:fld>
            <a:endParaRPr lang="fr-FR"/>
          </a:p>
        </p:txBody>
      </p:sp>
    </p:spTree>
    <p:extLst>
      <p:ext uri="{BB962C8B-B14F-4D97-AF65-F5344CB8AC3E}">
        <p14:creationId xmlns:p14="http://schemas.microsoft.com/office/powerpoint/2010/main" val="1007368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smtClean="0"/>
              <a:t>Cliquez et modifiez le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077FD36-37C0-744C-AA2C-8B026662CC01}" type="datetimeFigureOut">
              <a:rPr lang="fr-FR" smtClean="0"/>
              <a:t>11/08/2016</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B42DFEB-6DCE-4245-899A-76371883D773}" type="slidenum">
              <a:rPr lang="fr-FR" smtClean="0"/>
              <a:t>‹#›</a:t>
            </a:fld>
            <a:endParaRPr lang="fr-FR"/>
          </a:p>
        </p:txBody>
      </p:sp>
    </p:spTree>
    <p:extLst>
      <p:ext uri="{BB962C8B-B14F-4D97-AF65-F5344CB8AC3E}">
        <p14:creationId xmlns:p14="http://schemas.microsoft.com/office/powerpoint/2010/main" val="20692991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microsoft.com/office/2007/relationships/hdphoto" Target="../media/hdphoto1.wdp"/><Relationship Id="rId5" Type="http://schemas.openxmlformats.org/officeDocument/2006/relationships/image" Target="../media/image3.png"/><Relationship Id="rId6" Type="http://schemas.microsoft.com/office/2007/relationships/hdphoto" Target="../media/hdphoto2.wdp"/><Relationship Id="rId7" Type="http://schemas.openxmlformats.org/officeDocument/2006/relationships/image" Target="../media/image4.png"/><Relationship Id="rId8"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25" y="217126"/>
            <a:ext cx="6858000" cy="9906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0" y="0"/>
            <a:ext cx="6858000" cy="381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0" y="9525000"/>
            <a:ext cx="6858000" cy="381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descr="Fotolia_50534070_XS.jpg"/>
          <p:cNvPicPr>
            <a:picLocks noChangeAspect="1"/>
          </p:cNvPicPr>
          <p:nvPr/>
        </p:nvPicPr>
        <p:blipFill rotWithShape="1">
          <a:blip r:embed="rId2">
            <a:extLst>
              <a:ext uri="{28A0092B-C50C-407E-A947-70E740481C1C}">
                <a14:useLocalDpi xmlns:a14="http://schemas.microsoft.com/office/drawing/2010/main" val="0"/>
              </a:ext>
            </a:extLst>
          </a:blip>
          <a:srcRect l="12422" r="25013" b="14429"/>
          <a:stretch/>
        </p:blipFill>
        <p:spPr>
          <a:xfrm>
            <a:off x="139686" y="512656"/>
            <a:ext cx="1401852" cy="1279712"/>
          </a:xfrm>
          <a:prstGeom prst="hexagon">
            <a:avLst/>
          </a:prstGeom>
        </p:spPr>
      </p:pic>
      <p:sp>
        <p:nvSpPr>
          <p:cNvPr id="10" name="ZoneTexte 9"/>
          <p:cNvSpPr txBox="1"/>
          <p:nvPr/>
        </p:nvSpPr>
        <p:spPr>
          <a:xfrm>
            <a:off x="2022548" y="671662"/>
            <a:ext cx="3966150" cy="584775"/>
          </a:xfrm>
          <a:prstGeom prst="rect">
            <a:avLst/>
          </a:prstGeom>
          <a:noFill/>
        </p:spPr>
        <p:txBody>
          <a:bodyPr wrap="none" rtlCol="0">
            <a:spAutoFit/>
          </a:bodyPr>
          <a:lstStyle/>
          <a:p>
            <a:r>
              <a:rPr lang="fr-FR" sz="3200" b="1" dirty="0" smtClean="0">
                <a:solidFill>
                  <a:srgbClr val="B5E0F3"/>
                </a:solidFill>
                <a:latin typeface="Arial"/>
                <a:cs typeface="Arial"/>
              </a:rPr>
              <a:t>Christian </a:t>
            </a:r>
            <a:r>
              <a:rPr lang="fr-FR" sz="3200" b="1" dirty="0" smtClean="0">
                <a:solidFill>
                  <a:schemeClr val="tx1">
                    <a:lumMod val="65000"/>
                    <a:lumOff val="35000"/>
                  </a:schemeClr>
                </a:solidFill>
                <a:latin typeface="Arial"/>
                <a:cs typeface="Arial"/>
              </a:rPr>
              <a:t>LEVOILIN</a:t>
            </a:r>
            <a:endParaRPr lang="fr-FR" sz="3200" dirty="0">
              <a:solidFill>
                <a:schemeClr val="tx1">
                  <a:lumMod val="65000"/>
                  <a:lumOff val="35000"/>
                </a:schemeClr>
              </a:solidFill>
              <a:latin typeface="Arial"/>
              <a:cs typeface="Arial"/>
            </a:endParaRPr>
          </a:p>
        </p:txBody>
      </p:sp>
      <p:cxnSp>
        <p:nvCxnSpPr>
          <p:cNvPr id="12" name="Connecteur droit 11"/>
          <p:cNvCxnSpPr/>
          <p:nvPr/>
        </p:nvCxnSpPr>
        <p:spPr>
          <a:xfrm>
            <a:off x="2038650" y="1175726"/>
            <a:ext cx="400695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0" name="Picture 3" descr="C:\Users\ikkinallego\Downloads\location76.png"/>
          <p:cNvPicPr>
            <a:picLocks noChangeAspect="1" noChangeArrowheads="1"/>
          </p:cNvPicPr>
          <p:nvPr/>
        </p:nvPicPr>
        <p:blipFill>
          <a:blip r:embed="rId3" cstate="print">
            <a:duotone>
              <a:schemeClr val="accent2">
                <a:shade val="45000"/>
                <a:satMod val="135000"/>
              </a:schemeClr>
              <a:prstClr val="white"/>
            </a:duotone>
            <a:extLst>
              <a:ext uri="{BEBA8EAE-BF5A-486C-A8C5-ECC9F3942E4B}">
                <a14:imgProps xmlns:a14="http://schemas.microsoft.com/office/drawing/2010/main">
                  <a14:imgLayer r:embed="rId4">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3747193" y="120093"/>
            <a:ext cx="194682" cy="194682"/>
          </a:xfrm>
          <a:prstGeom prst="rect">
            <a:avLst/>
          </a:prstGeom>
          <a:noFill/>
          <a:extLst>
            <a:ext uri="{909E8E84-426E-40dd-AFC4-6F175D3DCCD1}">
              <a14:hiddenFill xmlns:a14="http://schemas.microsoft.com/office/drawing/2010/main" xmlns="">
                <a:solidFill>
                  <a:srgbClr val="FFFFFF"/>
                </a:solidFill>
              </a14:hiddenFill>
            </a:ext>
          </a:extLst>
        </p:spPr>
      </p:pic>
      <p:sp>
        <p:nvSpPr>
          <p:cNvPr id="111" name="ZoneTexte 110"/>
          <p:cNvSpPr txBox="1"/>
          <p:nvPr/>
        </p:nvSpPr>
        <p:spPr>
          <a:xfrm>
            <a:off x="3941875" y="89032"/>
            <a:ext cx="2768707" cy="261610"/>
          </a:xfrm>
          <a:prstGeom prst="rect">
            <a:avLst/>
          </a:prstGeom>
          <a:noFill/>
        </p:spPr>
        <p:txBody>
          <a:bodyPr wrap="none" rtlCol="0">
            <a:spAutoFit/>
          </a:bodyPr>
          <a:lstStyle/>
          <a:p>
            <a:r>
              <a:rPr lang="fr-FR" sz="1100" dirty="0" smtClean="0">
                <a:solidFill>
                  <a:schemeClr val="bg1"/>
                </a:solidFill>
                <a:latin typeface="Arial" charset="0"/>
                <a:ea typeface="Arial" charset="0"/>
                <a:cs typeface="Arial" charset="0"/>
              </a:rPr>
              <a:t>15 RUE DE LA REUSSITE 75012 PARIS</a:t>
            </a:r>
            <a:endParaRPr lang="fr-FR" sz="1100" dirty="0">
              <a:solidFill>
                <a:schemeClr val="bg1"/>
              </a:solidFill>
              <a:latin typeface="Arial" charset="0"/>
              <a:ea typeface="Arial" charset="0"/>
              <a:cs typeface="Arial" charset="0"/>
            </a:endParaRPr>
          </a:p>
        </p:txBody>
      </p:sp>
      <p:pic>
        <p:nvPicPr>
          <p:cNvPr id="112" name="Picture 4" descr="C:\Users\ikkinallego\Downloads\telephone5.png"/>
          <p:cNvPicPr>
            <a:picLocks noChangeAspect="1" noChangeArrowheads="1"/>
          </p:cNvPicPr>
          <p:nvPr/>
        </p:nvPicPr>
        <p:blipFill>
          <a:blip r:embed="rId5" cstate="print">
            <a:duotone>
              <a:schemeClr val="accent2">
                <a:shade val="45000"/>
                <a:satMod val="135000"/>
              </a:schemeClr>
              <a:prstClr val="white"/>
            </a:duotone>
            <a:extLst>
              <a:ext uri="{BEBA8EAE-BF5A-486C-A8C5-ECC9F3942E4B}">
                <a14:imgProps xmlns:a14="http://schemas.microsoft.com/office/drawing/2010/main">
                  <a14:imgLayer r:embed="rId6">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2102572" y="103612"/>
            <a:ext cx="194682" cy="194682"/>
          </a:xfrm>
          <a:prstGeom prst="rect">
            <a:avLst/>
          </a:prstGeom>
          <a:noFill/>
          <a:extLst>
            <a:ext uri="{909E8E84-426E-40dd-AFC4-6F175D3DCCD1}">
              <a14:hiddenFill xmlns:a14="http://schemas.microsoft.com/office/drawing/2010/main" xmlns="">
                <a:solidFill>
                  <a:srgbClr val="FFFFFF"/>
                </a:solidFill>
              </a14:hiddenFill>
            </a:ext>
          </a:extLst>
        </p:spPr>
      </p:pic>
      <p:sp>
        <p:nvSpPr>
          <p:cNvPr id="113" name="ZoneTexte 112"/>
          <p:cNvSpPr txBox="1"/>
          <p:nvPr/>
        </p:nvSpPr>
        <p:spPr>
          <a:xfrm>
            <a:off x="2271770" y="72752"/>
            <a:ext cx="1124026" cy="261610"/>
          </a:xfrm>
          <a:prstGeom prst="rect">
            <a:avLst/>
          </a:prstGeom>
          <a:noFill/>
        </p:spPr>
        <p:txBody>
          <a:bodyPr wrap="none" rtlCol="0">
            <a:spAutoFit/>
          </a:bodyPr>
          <a:lstStyle/>
          <a:p>
            <a:r>
              <a:rPr lang="fr-FR" sz="1100" dirty="0" smtClean="0">
                <a:solidFill>
                  <a:schemeClr val="bg1"/>
                </a:solidFill>
                <a:latin typeface="Arial" charset="0"/>
                <a:ea typeface="Arial" charset="0"/>
                <a:cs typeface="Arial" charset="0"/>
              </a:rPr>
              <a:t>01 02 03 04 05</a:t>
            </a:r>
            <a:endParaRPr lang="fr-FR" sz="1100" dirty="0">
              <a:solidFill>
                <a:schemeClr val="bg1"/>
              </a:solidFill>
              <a:latin typeface="Arial" charset="0"/>
              <a:ea typeface="Arial" charset="0"/>
              <a:cs typeface="Arial" charset="0"/>
            </a:endParaRPr>
          </a:p>
        </p:txBody>
      </p:sp>
      <p:pic>
        <p:nvPicPr>
          <p:cNvPr id="114" name="Picture 5" descr="C:\Users\ikkinallego\Downloads\email5 (1).png"/>
          <p:cNvPicPr>
            <a:picLocks noChangeAspect="1" noChangeArrowheads="1"/>
          </p:cNvPicPr>
          <p:nvPr/>
        </p:nvPicPr>
        <p:blipFill>
          <a:blip r:embed="rId7" cstate="print">
            <a:duotone>
              <a:schemeClr val="accent2">
                <a:shade val="45000"/>
                <a:satMod val="135000"/>
              </a:schemeClr>
              <a:prstClr val="white"/>
            </a:duotone>
            <a:extLst>
              <a:ext uri="{BEBA8EAE-BF5A-486C-A8C5-ECC9F3942E4B}">
                <a14:imgProps xmlns:a14="http://schemas.microsoft.com/office/drawing/2010/main">
                  <a14:imgLayer r:embed="rId8">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266700" y="101143"/>
            <a:ext cx="229883" cy="229883"/>
          </a:xfrm>
          <a:prstGeom prst="rect">
            <a:avLst/>
          </a:prstGeom>
          <a:noFill/>
          <a:extLst>
            <a:ext uri="{909E8E84-426E-40dd-AFC4-6F175D3DCCD1}">
              <a14:hiddenFill xmlns:a14="http://schemas.microsoft.com/office/drawing/2010/main" xmlns="">
                <a:solidFill>
                  <a:srgbClr val="FFFFFF"/>
                </a:solidFill>
              </a14:hiddenFill>
            </a:ext>
          </a:extLst>
        </p:spPr>
      </p:pic>
      <p:sp>
        <p:nvSpPr>
          <p:cNvPr id="115" name="ZoneTexte 114"/>
          <p:cNvSpPr txBox="1"/>
          <p:nvPr/>
        </p:nvSpPr>
        <p:spPr>
          <a:xfrm>
            <a:off x="496583" y="77584"/>
            <a:ext cx="1326389" cy="276999"/>
          </a:xfrm>
          <a:prstGeom prst="rect">
            <a:avLst/>
          </a:prstGeom>
          <a:noFill/>
        </p:spPr>
        <p:txBody>
          <a:bodyPr wrap="none" rtlCol="0">
            <a:spAutoFit/>
          </a:bodyPr>
          <a:lstStyle/>
          <a:p>
            <a:r>
              <a:rPr lang="fr-FR" sz="1200" dirty="0" smtClean="0">
                <a:solidFill>
                  <a:schemeClr val="bg1"/>
                </a:solidFill>
                <a:latin typeface="Arial Hebrew" charset="-79"/>
                <a:ea typeface="Arial Hebrew" charset="-79"/>
                <a:cs typeface="Arial Hebrew" charset="-79"/>
              </a:rPr>
              <a:t>NOM@MAIL.COM</a:t>
            </a:r>
            <a:endParaRPr lang="fr-FR" sz="1200" dirty="0">
              <a:solidFill>
                <a:schemeClr val="bg1"/>
              </a:solidFill>
              <a:latin typeface="Arial Hebrew" charset="-79"/>
              <a:ea typeface="Arial Hebrew" charset="-79"/>
              <a:cs typeface="Arial Hebrew" charset="-79"/>
            </a:endParaRPr>
          </a:p>
        </p:txBody>
      </p:sp>
      <p:sp>
        <p:nvSpPr>
          <p:cNvPr id="116" name="ZoneTexte 115"/>
          <p:cNvSpPr txBox="1"/>
          <p:nvPr/>
        </p:nvSpPr>
        <p:spPr>
          <a:xfrm>
            <a:off x="2834603" y="1215875"/>
            <a:ext cx="2268570" cy="307777"/>
          </a:xfrm>
          <a:prstGeom prst="rect">
            <a:avLst/>
          </a:prstGeom>
          <a:noFill/>
        </p:spPr>
        <p:txBody>
          <a:bodyPr wrap="none" rtlCol="0">
            <a:spAutoFit/>
          </a:bodyPr>
          <a:lstStyle/>
          <a:p>
            <a:r>
              <a:rPr lang="fr-FR" sz="1400" b="1" dirty="0" smtClean="0">
                <a:solidFill>
                  <a:schemeClr val="tx1">
                    <a:lumMod val="50000"/>
                    <a:lumOff val="50000"/>
                  </a:schemeClr>
                </a:solidFill>
                <a:latin typeface="Arial"/>
                <a:cs typeface="Arial"/>
              </a:rPr>
              <a:t>Titre du poste recherché</a:t>
            </a:r>
            <a:endParaRPr lang="fr-FR" sz="1400" dirty="0">
              <a:solidFill>
                <a:schemeClr val="tx1">
                  <a:lumMod val="50000"/>
                  <a:lumOff val="50000"/>
                </a:schemeClr>
              </a:solidFill>
              <a:latin typeface="Arial"/>
              <a:cs typeface="Arial"/>
            </a:endParaRPr>
          </a:p>
        </p:txBody>
      </p:sp>
      <p:cxnSp>
        <p:nvCxnSpPr>
          <p:cNvPr id="125" name="Connecteur droit 124"/>
          <p:cNvCxnSpPr/>
          <p:nvPr/>
        </p:nvCxnSpPr>
        <p:spPr>
          <a:xfrm>
            <a:off x="266700" y="3278328"/>
            <a:ext cx="6015969"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0" name="ZoneTexte 119"/>
          <p:cNvSpPr txBox="1"/>
          <p:nvPr/>
        </p:nvSpPr>
        <p:spPr>
          <a:xfrm>
            <a:off x="3886139" y="2277968"/>
            <a:ext cx="2601956" cy="1384995"/>
          </a:xfrm>
          <a:prstGeom prst="rect">
            <a:avLst/>
          </a:prstGeom>
          <a:noFill/>
        </p:spPr>
        <p:txBody>
          <a:bodyPr wrap="square" rtlCol="0">
            <a:spAutoFit/>
          </a:bodyPr>
          <a:lstStyle/>
          <a:p>
            <a:pPr algn="just"/>
            <a:r>
              <a:rPr lang="fr-FR" sz="1400" dirty="0" smtClean="0">
                <a:solidFill>
                  <a:srgbClr val="000000"/>
                </a:solidFill>
              </a:rPr>
              <a:t>Nom de l’entreprise</a:t>
            </a:r>
          </a:p>
          <a:p>
            <a:pPr algn="just"/>
            <a:r>
              <a:rPr lang="fr-FR" sz="1400" dirty="0" smtClean="0">
                <a:solidFill>
                  <a:srgbClr val="000000"/>
                </a:solidFill>
              </a:rPr>
              <a:t>Nom du recruteur</a:t>
            </a:r>
          </a:p>
          <a:p>
            <a:pPr algn="just"/>
            <a:r>
              <a:rPr lang="fr-FR" sz="1400" dirty="0" smtClean="0">
                <a:solidFill>
                  <a:srgbClr val="000000"/>
                </a:solidFill>
              </a:rPr>
              <a:t>Poste du recruteur</a:t>
            </a:r>
          </a:p>
          <a:p>
            <a:r>
              <a:rPr lang="fr-FR" sz="1400" dirty="0" smtClean="0">
                <a:solidFill>
                  <a:srgbClr val="000000"/>
                </a:solidFill>
              </a:rPr>
              <a:t>Adresse postale de l’entreprise</a:t>
            </a:r>
          </a:p>
          <a:p>
            <a:pPr algn="just"/>
            <a:endParaRPr lang="fr-FR" sz="1400" dirty="0">
              <a:solidFill>
                <a:srgbClr val="000000"/>
              </a:solidFill>
            </a:endParaRPr>
          </a:p>
          <a:p>
            <a:pPr algn="just"/>
            <a:r>
              <a:rPr lang="fr-FR" sz="1400" dirty="0" smtClean="0">
                <a:solidFill>
                  <a:srgbClr val="000000"/>
                </a:solidFill>
              </a:rPr>
              <a:t>Paris, le 01/02/2015</a:t>
            </a:r>
            <a:endParaRPr lang="fr-FR" sz="1400" dirty="0">
              <a:solidFill>
                <a:srgbClr val="000000"/>
              </a:solidFill>
            </a:endParaRPr>
          </a:p>
        </p:txBody>
      </p:sp>
      <p:sp>
        <p:nvSpPr>
          <p:cNvPr id="121" name="ZoneTexte 120"/>
          <p:cNvSpPr txBox="1"/>
          <p:nvPr/>
        </p:nvSpPr>
        <p:spPr>
          <a:xfrm>
            <a:off x="496583" y="4725143"/>
            <a:ext cx="5786086" cy="3323987"/>
          </a:xfrm>
          <a:prstGeom prst="rect">
            <a:avLst/>
          </a:prstGeom>
          <a:noFill/>
        </p:spPr>
        <p:txBody>
          <a:bodyPr wrap="square" rtlCol="0">
            <a:spAutoFit/>
          </a:bodyPr>
          <a:lstStyle/>
          <a:p>
            <a:pPr algn="just"/>
            <a:r>
              <a:rPr lang="fr-FR" sz="1400" dirty="0"/>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p>
          <a:p>
            <a:pPr algn="just"/>
            <a:r>
              <a:rPr lang="fr-FR" sz="1400" dirty="0"/>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p>
          <a:p>
            <a:pPr algn="just"/>
            <a:r>
              <a:rPr lang="fr-FR" sz="1400" dirty="0"/>
              <a:t>Je me tiens à votre disposition pour vous rencontrer et vous démontrer plus amplement ma motivation. Dans cette attente, veuillez agréer, Monsieur, l'expression de mes sentiments distingués.</a:t>
            </a:r>
          </a:p>
        </p:txBody>
      </p:sp>
      <p:sp>
        <p:nvSpPr>
          <p:cNvPr id="122" name="ZoneTexte 121"/>
          <p:cNvSpPr txBox="1"/>
          <p:nvPr/>
        </p:nvSpPr>
        <p:spPr>
          <a:xfrm>
            <a:off x="496583" y="4093427"/>
            <a:ext cx="4690534" cy="307777"/>
          </a:xfrm>
          <a:prstGeom prst="rect">
            <a:avLst/>
          </a:prstGeom>
          <a:noFill/>
        </p:spPr>
        <p:txBody>
          <a:bodyPr wrap="square" rtlCol="0">
            <a:spAutoFit/>
          </a:bodyPr>
          <a:lstStyle/>
          <a:p>
            <a:pPr algn="just"/>
            <a:r>
              <a:rPr lang="fr-FR" sz="1400" dirty="0" smtClean="0"/>
              <a:t>Objet : candidature pour le poste de XXXX  </a:t>
            </a:r>
            <a:endParaRPr lang="fr-FR" sz="1400" dirty="0"/>
          </a:p>
        </p:txBody>
      </p:sp>
    </p:spTree>
    <p:extLst>
      <p:ext uri="{BB962C8B-B14F-4D97-AF65-F5344CB8AC3E}">
        <p14:creationId xmlns:p14="http://schemas.microsoft.com/office/powerpoint/2010/main" val="157915628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TotalTime>
  <Words>188</Words>
  <Application>Microsoft Macintosh PowerPoint</Application>
  <PresentationFormat>Format A4 (210 x 297 mm)</PresentationFormat>
  <Paragraphs>17</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Arial Hebrew</vt:lpstr>
      <vt:lpstr>Calibri</vt:lpstr>
      <vt:lpstr>Calibri Light</vt:lpstr>
      <vt:lpstr>Thème Office</vt:lpstr>
      <vt:lpstr>Présentation PowerPoint</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10</cp:revision>
  <dcterms:created xsi:type="dcterms:W3CDTF">2016-07-14T21:26:28Z</dcterms:created>
  <dcterms:modified xsi:type="dcterms:W3CDTF">2016-08-11T12:44:30Z</dcterms:modified>
</cp:coreProperties>
</file>